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57" r:id="rId3"/>
    <p:sldId id="258" r:id="rId4"/>
    <p:sldId id="259" r:id="rId5"/>
    <p:sldId id="261" r:id="rId6"/>
    <p:sldId id="262" r:id="rId7"/>
    <p:sldId id="265" r:id="rId8"/>
    <p:sldId id="264" r:id="rId9"/>
    <p:sldId id="263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1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4180DA1-BA52-4F63-AEF7-CDEBE6D473AF}" type="datetimeFigureOut">
              <a:rPr lang="en-US" smtClean="0"/>
              <a:t>2/10/2012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3E7BDDA-A2B9-4A3E-BBBD-A180C057784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0DA1-BA52-4F63-AEF7-CDEBE6D473AF}" type="datetimeFigureOut">
              <a:rPr lang="en-US" smtClean="0"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7BDDA-A2B9-4A3E-BBBD-A180C05778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0DA1-BA52-4F63-AEF7-CDEBE6D473AF}" type="datetimeFigureOut">
              <a:rPr lang="en-US" smtClean="0"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7BDDA-A2B9-4A3E-BBBD-A180C05778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4180DA1-BA52-4F63-AEF7-CDEBE6D473AF}" type="datetimeFigureOut">
              <a:rPr lang="en-US" smtClean="0"/>
              <a:t>2/10/2012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3E7BDDA-A2B9-4A3E-BBBD-A180C057784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4180DA1-BA52-4F63-AEF7-CDEBE6D473AF}" type="datetimeFigureOut">
              <a:rPr lang="en-US" smtClean="0"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3E7BDDA-A2B9-4A3E-BBBD-A180C057784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0DA1-BA52-4F63-AEF7-CDEBE6D473AF}" type="datetimeFigureOut">
              <a:rPr lang="en-US" smtClean="0"/>
              <a:t>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7BDDA-A2B9-4A3E-BBBD-A180C057784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0DA1-BA52-4F63-AEF7-CDEBE6D473AF}" type="datetimeFigureOut">
              <a:rPr lang="en-US" smtClean="0"/>
              <a:t>2/10/2012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7BDDA-A2B9-4A3E-BBBD-A180C057784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4180DA1-BA52-4F63-AEF7-CDEBE6D473AF}" type="datetimeFigureOut">
              <a:rPr lang="en-US" smtClean="0"/>
              <a:t>2/10/2012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3E7BDDA-A2B9-4A3E-BBBD-A180C057784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0DA1-BA52-4F63-AEF7-CDEBE6D473AF}" type="datetimeFigureOut">
              <a:rPr lang="en-US" smtClean="0"/>
              <a:t>2/10/2012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7BDDA-A2B9-4A3E-BBBD-A180C05778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4180DA1-BA52-4F63-AEF7-CDEBE6D473AF}" type="datetimeFigureOut">
              <a:rPr lang="en-US" smtClean="0"/>
              <a:t>2/10/2012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3E7BDDA-A2B9-4A3E-BBBD-A180C057784B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4180DA1-BA52-4F63-AEF7-CDEBE6D473AF}" type="datetimeFigureOut">
              <a:rPr lang="en-US" smtClean="0"/>
              <a:t>2/10/2012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3E7BDDA-A2B9-4A3E-BBBD-A180C057784B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4180DA1-BA52-4F63-AEF7-CDEBE6D473AF}" type="datetimeFigureOut">
              <a:rPr lang="en-US" smtClean="0"/>
              <a:t>2/10/2012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3E7BDDA-A2B9-4A3E-BBBD-A180C057784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IR+a+infinitive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Día</a:t>
            </a:r>
            <a:r>
              <a:rPr lang="en-US" dirty="0"/>
              <a:t> 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291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Checking for understanding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 err="1" smtClean="0"/>
              <a:t>Nosotros</a:t>
            </a:r>
            <a:r>
              <a:rPr lang="en-US" sz="2000" dirty="0" smtClean="0"/>
              <a:t> ______________ a </a:t>
            </a:r>
            <a:r>
              <a:rPr lang="en-US" sz="2000" dirty="0" err="1" smtClean="0"/>
              <a:t>hacer</a:t>
            </a:r>
            <a:r>
              <a:rPr lang="en-US" sz="2000" dirty="0" smtClean="0"/>
              <a:t> </a:t>
            </a:r>
            <a:r>
              <a:rPr lang="en-US" sz="2000" dirty="0" err="1" smtClean="0"/>
              <a:t>las</a:t>
            </a:r>
            <a:r>
              <a:rPr lang="en-US" sz="2000" dirty="0" smtClean="0"/>
              <a:t> </a:t>
            </a:r>
            <a:r>
              <a:rPr lang="en-US" sz="2000" dirty="0" err="1" smtClean="0"/>
              <a:t>maletas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r>
              <a:rPr lang="en-US" sz="2000" dirty="0" err="1" smtClean="0"/>
              <a:t>Ustedes</a:t>
            </a:r>
            <a:r>
              <a:rPr lang="en-US" sz="2000" dirty="0" smtClean="0"/>
              <a:t> _______________ a </a:t>
            </a:r>
            <a:r>
              <a:rPr lang="en-US" sz="2000" dirty="0" err="1" smtClean="0"/>
              <a:t>encontrar</a:t>
            </a:r>
            <a:r>
              <a:rPr lang="en-US" sz="2000" dirty="0" smtClean="0"/>
              <a:t> el </a:t>
            </a:r>
            <a:r>
              <a:rPr lang="en-US" sz="2000" dirty="0" err="1" smtClean="0"/>
              <a:t>mapa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r>
              <a:rPr lang="en-US" sz="2000" dirty="0" err="1" smtClean="0"/>
              <a:t>Yo</a:t>
            </a:r>
            <a:r>
              <a:rPr lang="en-US" sz="2000" dirty="0" smtClean="0"/>
              <a:t> ____________ ____ </a:t>
            </a:r>
            <a:r>
              <a:rPr lang="en-US" sz="2000" dirty="0" err="1" smtClean="0"/>
              <a:t>reservar</a:t>
            </a:r>
            <a:r>
              <a:rPr lang="en-US" sz="2000" dirty="0" smtClean="0"/>
              <a:t> el hotel.</a:t>
            </a:r>
          </a:p>
          <a:p>
            <a:endParaRPr lang="en-US" sz="2000" dirty="0"/>
          </a:p>
          <a:p>
            <a:r>
              <a:rPr lang="en-US" sz="2000" dirty="0" err="1" smtClean="0"/>
              <a:t>Tú</a:t>
            </a:r>
            <a:r>
              <a:rPr lang="en-US" sz="2000" dirty="0" smtClean="0"/>
              <a:t>____________ ____ </a:t>
            </a:r>
            <a:r>
              <a:rPr lang="en-US" sz="2000" dirty="0" err="1" smtClean="0"/>
              <a:t>salir</a:t>
            </a:r>
            <a:r>
              <a:rPr lang="en-US" sz="2000" dirty="0" smtClean="0"/>
              <a:t> </a:t>
            </a:r>
            <a:r>
              <a:rPr lang="en-US" sz="2000" dirty="0" err="1" smtClean="0"/>
              <a:t>para</a:t>
            </a:r>
            <a:r>
              <a:rPr lang="en-US" sz="2000" dirty="0" smtClean="0"/>
              <a:t> el </a:t>
            </a:r>
            <a:r>
              <a:rPr lang="en-US" sz="2000" dirty="0" err="1" smtClean="0"/>
              <a:t>aeropuerto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r>
              <a:rPr lang="en-US" sz="2000" dirty="0" err="1" smtClean="0"/>
              <a:t>Él</a:t>
            </a:r>
            <a:r>
              <a:rPr lang="en-US" sz="2000" dirty="0" smtClean="0"/>
              <a:t> ____________ ____ </a:t>
            </a:r>
            <a:r>
              <a:rPr lang="en-US" sz="2000" dirty="0" err="1" smtClean="0"/>
              <a:t>dormir</a:t>
            </a:r>
            <a:r>
              <a:rPr lang="en-US" sz="2000" dirty="0" smtClean="0"/>
              <a:t> en la casa de la playa.</a:t>
            </a:r>
          </a:p>
        </p:txBody>
      </p:sp>
    </p:spTree>
    <p:extLst>
      <p:ext uri="{BB962C8B-B14F-4D97-AF65-F5344CB8AC3E}">
        <p14:creationId xmlns:p14="http://schemas.microsoft.com/office/powerpoint/2010/main" val="344166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Hazlo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Get a white board and write the place you are going to write about on it.</a:t>
            </a:r>
          </a:p>
          <a:p>
            <a:r>
              <a:rPr lang="en-US" dirty="0" smtClean="0"/>
              <a:t>Talk in your group about the place you are going to write about. Talk about what you can do there.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20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IR+a+infintive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When we want to say something that we are going to do in the future we use </a:t>
            </a:r>
            <a:r>
              <a:rPr lang="en-US" dirty="0" err="1" smtClean="0"/>
              <a:t>IR+a+infintive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IR+a+infintive</a:t>
            </a:r>
            <a:r>
              <a:rPr lang="en-US" dirty="0" smtClean="0"/>
              <a:t> means GOING TO DO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50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 conjugations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547776077"/>
              </p:ext>
            </p:extLst>
          </p:nvPr>
        </p:nvGraphicFramePr>
        <p:xfrm>
          <a:off x="533400" y="2133600"/>
          <a:ext cx="7467600" cy="2514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46272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Singular</a:t>
                      </a:r>
                      <a:endParaRPr lang="en-US" sz="2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Plural</a:t>
                      </a:r>
                      <a:endParaRPr lang="en-US" sz="2400" dirty="0"/>
                    </a:p>
                  </a:txBody>
                  <a:tcPr marL="82973" marR="82973"/>
                </a:tc>
              </a:tr>
              <a:tr h="524425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Yo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="1" baseline="0" dirty="0" err="1" smtClean="0"/>
                        <a:t>voy</a:t>
                      </a:r>
                      <a:endParaRPr lang="en-US" sz="2400" b="1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Nosotros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="1" baseline="0" dirty="0" err="1" smtClean="0"/>
                        <a:t>vamos</a:t>
                      </a:r>
                      <a:endParaRPr lang="en-US" sz="2400" b="1" dirty="0"/>
                    </a:p>
                  </a:txBody>
                  <a:tcPr marL="82973" marR="82973"/>
                </a:tc>
              </a:tr>
              <a:tr h="524425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Tú</a:t>
                      </a:r>
                      <a:r>
                        <a:rPr lang="en-US" sz="2400" dirty="0" smtClean="0"/>
                        <a:t> vas</a:t>
                      </a:r>
                      <a:endParaRPr lang="en-US" sz="2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XXXXXXX</a:t>
                      </a:r>
                      <a:endParaRPr lang="en-US" sz="2400" dirty="0"/>
                    </a:p>
                  </a:txBody>
                  <a:tcPr marL="82973" marR="82973"/>
                </a:tc>
              </a:tr>
              <a:tr h="1003022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Él</a:t>
                      </a:r>
                      <a:r>
                        <a:rPr lang="en-US" sz="2400" dirty="0" smtClean="0"/>
                        <a:t>,</a:t>
                      </a:r>
                      <a:r>
                        <a:rPr lang="en-US" sz="2400" baseline="0" dirty="0" smtClean="0"/>
                        <a:t> Ella, </a:t>
                      </a:r>
                      <a:r>
                        <a:rPr lang="en-US" sz="2400" baseline="0" dirty="0" err="1" smtClean="0"/>
                        <a:t>Usted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="1" baseline="0" dirty="0" err="1" smtClean="0"/>
                        <a:t>va</a:t>
                      </a:r>
                      <a:endParaRPr lang="en-US" sz="2400" b="1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Ellos</a:t>
                      </a:r>
                      <a:r>
                        <a:rPr lang="en-US" sz="2400" dirty="0" smtClean="0"/>
                        <a:t>, </a:t>
                      </a:r>
                      <a:r>
                        <a:rPr lang="en-US" sz="2400" dirty="0" err="1" smtClean="0"/>
                        <a:t>Ellas</a:t>
                      </a:r>
                      <a:r>
                        <a:rPr lang="en-US" sz="2400" dirty="0" smtClean="0"/>
                        <a:t>,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Ustedes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="1" baseline="0" dirty="0" smtClean="0"/>
                        <a:t>van</a:t>
                      </a:r>
                      <a:endParaRPr lang="en-US" sz="2400" b="1" dirty="0"/>
                    </a:p>
                  </a:txBody>
                  <a:tcPr marL="82973" marR="82973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412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voy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7467600" cy="5483352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 err="1" smtClean="0">
                <a:solidFill>
                  <a:schemeClr val="accent1">
                    <a:lumMod val="50000"/>
                  </a:schemeClr>
                </a:solidFill>
              </a:rPr>
              <a:t>Yo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3200" b="1" dirty="0" err="1" smtClean="0">
                <a:solidFill>
                  <a:schemeClr val="accent1">
                    <a:lumMod val="50000"/>
                  </a:schemeClr>
                </a:solidFill>
              </a:rPr>
              <a:t>voy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> a </a:t>
            </a:r>
            <a:r>
              <a:rPr lang="en-US" sz="3200" dirty="0" smtClean="0"/>
              <a:t>comer </a:t>
            </a:r>
            <a:r>
              <a:rPr lang="en-US" sz="3200" dirty="0" err="1" smtClean="0"/>
              <a:t>comidas</a:t>
            </a:r>
            <a:r>
              <a:rPr lang="en-US" sz="3200" dirty="0" smtClean="0"/>
              <a:t> </a:t>
            </a:r>
            <a:r>
              <a:rPr lang="en-US" sz="3200" dirty="0" err="1" smtClean="0"/>
              <a:t>nuevas</a:t>
            </a:r>
            <a:r>
              <a:rPr lang="en-US" sz="3200" dirty="0" smtClean="0"/>
              <a:t>.</a:t>
            </a:r>
          </a:p>
          <a:p>
            <a:endParaRPr lang="en-US" sz="3200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sz="3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sz="3200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sz="3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sz="3200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sz="3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sz="3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sz="3200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sz="3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</a:rPr>
              <a:t>I am going </a:t>
            </a:r>
            <a:r>
              <a:rPr lang="en-US" sz="2800" b="1" dirty="0" smtClean="0"/>
              <a:t>to eat new foods.</a:t>
            </a:r>
            <a:endParaRPr lang="en-US" sz="2800" b="1" dirty="0"/>
          </a:p>
        </p:txBody>
      </p:sp>
      <p:pic>
        <p:nvPicPr>
          <p:cNvPr id="1026" name="Picture 2" descr="C:\Users\Customer\Pictures\jennys\2011-07-16\0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76400"/>
            <a:ext cx="3657600" cy="399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1676400"/>
            <a:ext cx="4114801" cy="399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391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20762"/>
          </a:xfrm>
        </p:spPr>
        <p:txBody>
          <a:bodyPr/>
          <a:lstStyle/>
          <a:p>
            <a:r>
              <a:rPr lang="en-US" dirty="0" err="1" smtClean="0"/>
              <a:t>Tú</a:t>
            </a:r>
            <a:r>
              <a:rPr lang="en-US" dirty="0" smtClean="0"/>
              <a:t> vas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7467600" cy="5178552"/>
          </a:xfrm>
        </p:spPr>
        <p:txBody>
          <a:bodyPr>
            <a:normAutofit/>
          </a:bodyPr>
          <a:lstStyle/>
          <a:p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</a:rPr>
              <a:t>Tú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vas a </a:t>
            </a:r>
            <a:r>
              <a:rPr lang="en-US" dirty="0" smtClean="0"/>
              <a:t>trocar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recuerdos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You are going to </a:t>
            </a:r>
            <a:r>
              <a:rPr lang="en-US" dirty="0" smtClean="0"/>
              <a:t>barter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smtClean="0"/>
              <a:t>for souvenirs. </a:t>
            </a:r>
            <a:endParaRPr lang="en-US" dirty="0"/>
          </a:p>
        </p:txBody>
      </p:sp>
      <p:pic>
        <p:nvPicPr>
          <p:cNvPr id="2050" name="Picture 2" descr="C:\Users\Customer\Pictures\jennys\2011-07-16\0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828800"/>
            <a:ext cx="4775200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60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67600" cy="762000"/>
          </a:xfrm>
        </p:spPr>
        <p:txBody>
          <a:bodyPr/>
          <a:lstStyle/>
          <a:p>
            <a:r>
              <a:rPr lang="en-US" dirty="0" err="1"/>
              <a:t>Él</a:t>
            </a:r>
            <a:r>
              <a:rPr lang="en-US" dirty="0"/>
              <a:t>, Ella, </a:t>
            </a:r>
            <a:r>
              <a:rPr lang="en-US" dirty="0" err="1"/>
              <a:t>Usted</a:t>
            </a:r>
            <a:r>
              <a:rPr lang="en-US" dirty="0"/>
              <a:t> </a:t>
            </a:r>
            <a:r>
              <a:rPr lang="en-US" dirty="0" err="1"/>
              <a:t>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467600" cy="5254752"/>
          </a:xfrm>
        </p:spPr>
        <p:txBody>
          <a:bodyPr/>
          <a:lstStyle/>
          <a:p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</a:rPr>
              <a:t>Usted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</a:rPr>
              <a:t>va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a </a:t>
            </a:r>
            <a:r>
              <a:rPr lang="en-US" dirty="0" err="1" smtClean="0"/>
              <a:t>tomar</a:t>
            </a:r>
            <a:r>
              <a:rPr lang="en-US" dirty="0"/>
              <a:t> </a:t>
            </a:r>
            <a:r>
              <a:rPr lang="es-ES" dirty="0" smtClean="0"/>
              <a:t>un autobús </a:t>
            </a:r>
            <a:r>
              <a:rPr lang="es-ES" dirty="0" err="1" smtClean="0"/>
              <a:t>turistico</a:t>
            </a:r>
            <a:r>
              <a:rPr lang="es-ES" dirty="0" smtClean="0"/>
              <a:t>.</a:t>
            </a:r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dirty="0" err="1" smtClean="0">
                <a:solidFill>
                  <a:schemeClr val="accent1">
                    <a:lumMod val="50000"/>
                  </a:schemeClr>
                </a:solidFill>
              </a:rPr>
              <a:t>You</a:t>
            </a:r>
            <a:r>
              <a:rPr lang="es-ES" dirty="0" smtClean="0">
                <a:solidFill>
                  <a:schemeClr val="accent1">
                    <a:lumMod val="50000"/>
                  </a:schemeClr>
                </a:solidFill>
              </a:rPr>
              <a:t> are </a:t>
            </a:r>
            <a:r>
              <a:rPr lang="es-ES" dirty="0" err="1" smtClean="0">
                <a:solidFill>
                  <a:schemeClr val="accent1">
                    <a:lumMod val="50000"/>
                  </a:schemeClr>
                </a:solidFill>
              </a:rPr>
              <a:t>going</a:t>
            </a:r>
            <a:r>
              <a:rPr lang="es-E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accent1">
                    <a:lumMod val="50000"/>
                  </a:schemeClr>
                </a:solidFill>
              </a:rPr>
              <a:t>to</a:t>
            </a:r>
            <a:r>
              <a:rPr lang="es-E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ES" dirty="0" err="1" smtClean="0"/>
              <a:t>take</a:t>
            </a:r>
            <a:r>
              <a:rPr lang="es-ES" dirty="0" smtClean="0"/>
              <a:t> a </a:t>
            </a:r>
            <a:r>
              <a:rPr lang="es-ES" dirty="0" err="1" smtClean="0"/>
              <a:t>tourist</a:t>
            </a:r>
            <a:r>
              <a:rPr lang="es-ES" dirty="0" smtClean="0"/>
              <a:t> bus.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905000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03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2162"/>
          </a:xfrm>
        </p:spPr>
        <p:txBody>
          <a:bodyPr/>
          <a:lstStyle/>
          <a:p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vamos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467600" cy="5486400"/>
          </a:xfrm>
        </p:spPr>
        <p:txBody>
          <a:bodyPr>
            <a:normAutofit/>
          </a:bodyPr>
          <a:lstStyle/>
          <a:p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</a:rPr>
              <a:t>Nosotros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</a:rPr>
              <a:t>vamos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a </a:t>
            </a:r>
            <a:r>
              <a:rPr lang="en-US" dirty="0" err="1" smtClean="0"/>
              <a:t>visitar</a:t>
            </a:r>
            <a:r>
              <a:rPr lang="en-US" dirty="0" smtClean="0"/>
              <a:t> </a:t>
            </a:r>
            <a:r>
              <a:rPr lang="en-US" dirty="0" err="1" smtClean="0"/>
              <a:t>lugares</a:t>
            </a:r>
            <a:r>
              <a:rPr lang="en-US" dirty="0" smtClean="0"/>
              <a:t> </a:t>
            </a:r>
            <a:r>
              <a:rPr lang="en-US" dirty="0" err="1" smtClean="0"/>
              <a:t>famosos</a:t>
            </a:r>
            <a:r>
              <a:rPr lang="en-US" dirty="0" smtClean="0"/>
              <a:t>.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We are going to </a:t>
            </a:r>
            <a:r>
              <a:rPr lang="en-US" dirty="0" smtClean="0"/>
              <a:t>visit famous places.</a:t>
            </a:r>
            <a:endParaRPr lang="en-US" dirty="0"/>
          </a:p>
        </p:txBody>
      </p:sp>
      <p:pic>
        <p:nvPicPr>
          <p:cNvPr id="4098" name="Picture 2" descr="C:\Users\Customer\Pictures\jennys\2011-06-26\12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828800"/>
            <a:ext cx="3124200" cy="416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112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Él</a:t>
            </a:r>
            <a:r>
              <a:rPr lang="en-US" dirty="0" smtClean="0"/>
              <a:t>, Ella, </a:t>
            </a:r>
            <a:r>
              <a:rPr lang="en-US" dirty="0" err="1" smtClean="0"/>
              <a:t>Usted</a:t>
            </a:r>
            <a:r>
              <a:rPr lang="en-US" smtClean="0"/>
              <a:t> </a:t>
            </a:r>
            <a:r>
              <a:rPr lang="en-US" smtClean="0"/>
              <a:t>van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</a:rPr>
              <a:t>Ellas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van a </a:t>
            </a:r>
            <a:r>
              <a:rPr lang="en-US" dirty="0" err="1" smtClean="0"/>
              <a:t>ir</a:t>
            </a:r>
            <a:r>
              <a:rPr lang="en-US" dirty="0" smtClean="0"/>
              <a:t> a </a:t>
            </a:r>
            <a:r>
              <a:rPr lang="en-US" dirty="0" err="1" smtClean="0"/>
              <a:t>sitios</a:t>
            </a:r>
            <a:r>
              <a:rPr lang="en-US" dirty="0" smtClean="0"/>
              <a:t> </a:t>
            </a:r>
            <a:r>
              <a:rPr lang="en-US" dirty="0" err="1" smtClean="0"/>
              <a:t>turisticas</a:t>
            </a:r>
            <a:r>
              <a:rPr lang="en-US" dirty="0" smtClean="0"/>
              <a:t>.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They are going to </a:t>
            </a:r>
            <a:r>
              <a:rPr lang="en-US" dirty="0" smtClean="0"/>
              <a:t>go site seeing.</a:t>
            </a:r>
            <a:endParaRPr lang="en-US" dirty="0"/>
          </a:p>
        </p:txBody>
      </p:sp>
      <p:pic>
        <p:nvPicPr>
          <p:cNvPr id="3074" name="Picture 2" descr="C:\Users\Customer\Pictures\jennys\2011-07-16\1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7700" y="2286000"/>
            <a:ext cx="4114800" cy="308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447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129</TotalTime>
  <Words>229</Words>
  <Application>Microsoft Office PowerPoint</Application>
  <PresentationFormat>On-screen Show (4:3)</PresentationFormat>
  <Paragraphs>89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Oriel</vt:lpstr>
      <vt:lpstr>IR+a+infinitive</vt:lpstr>
      <vt:lpstr>Hazlo</vt:lpstr>
      <vt:lpstr>IR+a+infintive</vt:lpstr>
      <vt:lpstr>IR conjugations</vt:lpstr>
      <vt:lpstr>Yo voy </vt:lpstr>
      <vt:lpstr>Tú vas</vt:lpstr>
      <vt:lpstr>Él, Ella, Usted va</vt:lpstr>
      <vt:lpstr>Nosotros vamos</vt:lpstr>
      <vt:lpstr>Él, Ella, Usted van</vt:lpstr>
      <vt:lpstr>Checking for understanding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IR+a+infinitive</dc:title>
  <dc:creator>Customer</dc:creator>
  <cp:lastModifiedBy>user</cp:lastModifiedBy>
  <cp:revision>6</cp:revision>
  <dcterms:created xsi:type="dcterms:W3CDTF">2012-02-10T02:36:57Z</dcterms:created>
  <dcterms:modified xsi:type="dcterms:W3CDTF">2012-02-10T18:01:39Z</dcterms:modified>
</cp:coreProperties>
</file>