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78" r:id="rId3"/>
    <p:sldId id="264" r:id="rId4"/>
    <p:sldId id="261" r:id="rId5"/>
    <p:sldId id="262" r:id="rId6"/>
    <p:sldId id="258" r:id="rId7"/>
    <p:sldId id="259" r:id="rId8"/>
    <p:sldId id="263" r:id="rId9"/>
    <p:sldId id="268" r:id="rId10"/>
    <p:sldId id="266" r:id="rId11"/>
    <p:sldId id="267" r:id="rId12"/>
    <p:sldId id="271" r:id="rId13"/>
    <p:sldId id="269" r:id="rId14"/>
    <p:sldId id="276" r:id="rId15"/>
    <p:sldId id="275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E0BF012-A3F7-4DD1-9088-EED8D92205C6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Tercer</a:t>
            </a:r>
            <a:r>
              <a:rPr lang="en-US" dirty="0" smtClean="0"/>
              <a:t> </a:t>
            </a:r>
            <a:r>
              <a:rPr lang="en-US" dirty="0" err="1" smtClean="0"/>
              <a:t>día</a:t>
            </a:r>
            <a:r>
              <a:rPr lang="en-US" dirty="0" smtClean="0"/>
              <a:t> del </a:t>
            </a:r>
            <a:r>
              <a:rPr lang="en-US" dirty="0" err="1" smtClean="0"/>
              <a:t>vocabulario</a:t>
            </a:r>
            <a:r>
              <a:rPr lang="en-US" dirty="0" smtClean="0"/>
              <a:t> days 456: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tierra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Geografía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8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bosque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531" y="1676400"/>
            <a:ext cx="2704838" cy="4051300"/>
          </a:xfrm>
        </p:spPr>
      </p:pic>
    </p:spTree>
    <p:extLst>
      <p:ext uri="{BB962C8B-B14F-4D97-AF65-F5344CB8AC3E}">
        <p14:creationId xmlns:p14="http://schemas.microsoft.com/office/powerpoint/2010/main" val="36934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jungla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76400"/>
            <a:ext cx="5092700" cy="3810000"/>
          </a:xfrm>
        </p:spPr>
      </p:pic>
    </p:spTree>
    <p:extLst>
      <p:ext uri="{BB962C8B-B14F-4D97-AF65-F5344CB8AC3E}">
        <p14:creationId xmlns:p14="http://schemas.microsoft.com/office/powerpoint/2010/main" val="338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glaciar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2415381"/>
            <a:ext cx="7143750" cy="3048000"/>
          </a:xfrm>
        </p:spPr>
      </p:pic>
    </p:spTree>
    <p:extLst>
      <p:ext uri="{BB962C8B-B14F-4D97-AF65-F5344CB8AC3E}">
        <p14:creationId xmlns:p14="http://schemas.microsoft.com/office/powerpoint/2010/main" val="2160892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volcán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182406" cy="4052888"/>
          </a:xfrm>
        </p:spPr>
      </p:pic>
    </p:spTree>
    <p:extLst>
      <p:ext uri="{BB962C8B-B14F-4D97-AF65-F5344CB8AC3E}">
        <p14:creationId xmlns:p14="http://schemas.microsoft.com/office/powerpoint/2010/main" val="348665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meseta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896269"/>
            <a:ext cx="5410200" cy="3873500"/>
          </a:xfrm>
        </p:spPr>
      </p:pic>
      <p:sp>
        <p:nvSpPr>
          <p:cNvPr id="6" name="Left Arrow 5"/>
          <p:cNvSpPr/>
          <p:nvPr/>
        </p:nvSpPr>
        <p:spPr>
          <a:xfrm>
            <a:off x="6604000" y="2120900"/>
            <a:ext cx="16002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4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90"/>
    </mc:Choice>
    <mc:Fallback xmlns="">
      <p:transition spd="slow" advTm="3609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caverna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2539206"/>
            <a:ext cx="4286250" cy="2800350"/>
          </a:xfrm>
        </p:spPr>
      </p:pic>
    </p:spTree>
    <p:extLst>
      <p:ext uri="{BB962C8B-B14F-4D97-AF65-F5344CB8AC3E}">
        <p14:creationId xmlns:p14="http://schemas.microsoft.com/office/powerpoint/2010/main" val="6325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Ejemplo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España</a:t>
            </a: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VOCABULARY QUIZ TOMORROW (20 points)</a:t>
            </a:r>
          </a:p>
          <a:p>
            <a:pPr lvl="1"/>
            <a:r>
              <a:rPr lang="en-US" dirty="0" smtClean="0"/>
              <a:t>Matching terms </a:t>
            </a:r>
          </a:p>
        </p:txBody>
      </p:sp>
    </p:spTree>
    <p:extLst>
      <p:ext uri="{BB962C8B-B14F-4D97-AF65-F5344CB8AC3E}">
        <p14:creationId xmlns:p14="http://schemas.microsoft.com/office/powerpoint/2010/main" val="40087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out the Isla Mango </a:t>
            </a:r>
            <a:r>
              <a:rPr lang="en-US" dirty="0" err="1" smtClean="0"/>
              <a:t>tarea</a:t>
            </a:r>
            <a:r>
              <a:rPr lang="en-US" dirty="0" smtClean="0"/>
              <a:t>. Talk about the </a:t>
            </a:r>
            <a:r>
              <a:rPr lang="en-US" dirty="0" err="1" smtClean="0"/>
              <a:t>isla</a:t>
            </a:r>
            <a:r>
              <a:rPr lang="en-US" dirty="0" smtClean="0"/>
              <a:t> you drew with your group, in Spanish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28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isla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371600"/>
            <a:ext cx="4565695" cy="4565695"/>
          </a:xfrm>
        </p:spPr>
      </p:pic>
      <p:sp>
        <p:nvSpPr>
          <p:cNvPr id="4" name="TextBox 3"/>
          <p:cNvSpPr txBox="1"/>
          <p:nvPr/>
        </p:nvSpPr>
        <p:spPr>
          <a:xfrm>
            <a:off x="990600" y="6096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3352800" y="1600200"/>
            <a:ext cx="4572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5943600" y="2286000"/>
            <a:ext cx="5334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mar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47800"/>
            <a:ext cx="3581400" cy="3581400"/>
          </a:xfrm>
        </p:spPr>
      </p:pic>
      <p:sp>
        <p:nvSpPr>
          <p:cNvPr id="3" name="Left Arrow 2"/>
          <p:cNvSpPr/>
          <p:nvPr/>
        </p:nvSpPr>
        <p:spPr>
          <a:xfrm>
            <a:off x="5334000" y="3581400"/>
            <a:ext cx="1219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golfo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81200"/>
            <a:ext cx="4949544" cy="3215481"/>
          </a:xfrm>
        </p:spPr>
      </p:pic>
      <p:sp>
        <p:nvSpPr>
          <p:cNvPr id="3" name="Down Arrow 2"/>
          <p:cNvSpPr/>
          <p:nvPr/>
        </p:nvSpPr>
        <p:spPr>
          <a:xfrm>
            <a:off x="3200400" y="1905000"/>
            <a:ext cx="914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bahía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83133" cy="4052888"/>
          </a:xfrm>
        </p:spPr>
      </p:pic>
    </p:spTree>
    <p:extLst>
      <p:ext uri="{BB962C8B-B14F-4D97-AF65-F5344CB8AC3E}">
        <p14:creationId xmlns:p14="http://schemas.microsoft.com/office/powerpoint/2010/main" val="9327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lago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5674043" cy="4052888"/>
          </a:xfrm>
        </p:spPr>
      </p:pic>
      <p:sp>
        <p:nvSpPr>
          <p:cNvPr id="3" name="Right Arrow 2"/>
          <p:cNvSpPr/>
          <p:nvPr/>
        </p:nvSpPr>
        <p:spPr>
          <a:xfrm>
            <a:off x="3276600" y="3581400"/>
            <a:ext cx="1600200" cy="5334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río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752600"/>
            <a:ext cx="5151549" cy="3657600"/>
          </a:xfrm>
        </p:spPr>
      </p:pic>
    </p:spTree>
    <p:extLst>
      <p:ext uri="{BB962C8B-B14F-4D97-AF65-F5344CB8AC3E}">
        <p14:creationId xmlns:p14="http://schemas.microsoft.com/office/powerpoint/2010/main" val="135558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 campo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21" y="1752600"/>
            <a:ext cx="6566757" cy="4373563"/>
          </a:xfrm>
        </p:spPr>
      </p:pic>
    </p:spTree>
    <p:extLst>
      <p:ext uri="{BB962C8B-B14F-4D97-AF65-F5344CB8AC3E}">
        <p14:creationId xmlns:p14="http://schemas.microsoft.com/office/powerpoint/2010/main" val="188238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667</TotalTime>
  <Words>71</Words>
  <Application>Microsoft Office PowerPoint</Application>
  <PresentationFormat>On-screen Show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Apothecary</vt:lpstr>
      <vt:lpstr>Geografía</vt:lpstr>
      <vt:lpstr>hazlo</vt:lpstr>
      <vt:lpstr>la isla</vt:lpstr>
      <vt:lpstr>el mar</vt:lpstr>
      <vt:lpstr>el golfo</vt:lpstr>
      <vt:lpstr>la bahía</vt:lpstr>
      <vt:lpstr>el lago</vt:lpstr>
      <vt:lpstr>el río</vt:lpstr>
      <vt:lpstr>el campo</vt:lpstr>
      <vt:lpstr>el bosque</vt:lpstr>
      <vt:lpstr>la jungla</vt:lpstr>
      <vt:lpstr>la glaciar</vt:lpstr>
      <vt:lpstr>el volcán</vt:lpstr>
      <vt:lpstr>la meseta</vt:lpstr>
      <vt:lpstr>la caverna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</dc:title>
  <dc:creator>user</dc:creator>
  <cp:lastModifiedBy>user</cp:lastModifiedBy>
  <cp:revision>20</cp:revision>
  <dcterms:created xsi:type="dcterms:W3CDTF">2012-01-18T18:55:57Z</dcterms:created>
  <dcterms:modified xsi:type="dcterms:W3CDTF">2012-01-25T13:45:39Z</dcterms:modified>
</cp:coreProperties>
</file>