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4" r:id="rId3"/>
    <p:sldId id="264" r:id="rId4"/>
    <p:sldId id="261" r:id="rId5"/>
    <p:sldId id="262" r:id="rId6"/>
    <p:sldId id="258" r:id="rId7"/>
    <p:sldId id="259" r:id="rId8"/>
    <p:sldId id="263" r:id="rId9"/>
    <p:sldId id="265" r:id="rId10"/>
    <p:sldId id="268" r:id="rId11"/>
    <p:sldId id="266" r:id="rId12"/>
    <p:sldId id="267" r:id="rId13"/>
    <p:sldId id="279" r:id="rId14"/>
    <p:sldId id="271" r:id="rId15"/>
    <p:sldId id="269" r:id="rId16"/>
    <p:sldId id="270" r:id="rId17"/>
    <p:sldId id="273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BF012-A3F7-4DD1-9088-EED8D92205C6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Geografía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Según</a:t>
            </a:r>
            <a:r>
              <a:rPr lang="en-US" dirty="0" smtClean="0"/>
              <a:t> </a:t>
            </a:r>
            <a:r>
              <a:rPr lang="en-US" dirty="0" err="1" smtClean="0"/>
              <a:t>día</a:t>
            </a:r>
            <a:r>
              <a:rPr lang="en-US" dirty="0" smtClean="0"/>
              <a:t> del </a:t>
            </a:r>
            <a:r>
              <a:rPr lang="en-US" dirty="0" err="1" smtClean="0"/>
              <a:t>vocabulario</a:t>
            </a:r>
            <a:r>
              <a:rPr lang="en-US" dirty="0" smtClean="0"/>
              <a:t>: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tierra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0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campo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363" y="1806575"/>
            <a:ext cx="6085274" cy="4052888"/>
          </a:xfrm>
        </p:spPr>
      </p:pic>
      <p:sp>
        <p:nvSpPr>
          <p:cNvPr id="4" name="TextBox 3"/>
          <p:cNvSpPr txBox="1"/>
          <p:nvPr/>
        </p:nvSpPr>
        <p:spPr>
          <a:xfrm>
            <a:off x="990600" y="59436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el </a:t>
            </a:r>
            <a:r>
              <a:rPr lang="en-US" b="1" dirty="0" smtClean="0">
                <a:solidFill>
                  <a:schemeClr val="tx2">
                    <a:lumMod val="25000"/>
                  </a:schemeClr>
                </a:solidFill>
              </a:rPr>
              <a:t>campo</a:t>
            </a:r>
            <a:r>
              <a:rPr lang="en-US" dirty="0" smtClean="0"/>
              <a:t> en el </a:t>
            </a:r>
            <a:r>
              <a:rPr lang="en-US" dirty="0" err="1" smtClean="0"/>
              <a:t>norte</a:t>
            </a:r>
            <a:r>
              <a:rPr lang="en-US" dirty="0" smtClean="0"/>
              <a:t> de Argentina.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3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bosque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531" y="1676400"/>
            <a:ext cx="2704838" cy="4051300"/>
          </a:xfrm>
        </p:spPr>
      </p:pic>
      <p:sp>
        <p:nvSpPr>
          <p:cNvPr id="4" name="TextBox 3"/>
          <p:cNvSpPr txBox="1"/>
          <p:nvPr/>
        </p:nvSpPr>
        <p:spPr>
          <a:xfrm>
            <a:off x="1143000" y="5943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un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bosque</a:t>
            </a:r>
            <a:r>
              <a:rPr lang="en-US" dirty="0" smtClean="0"/>
              <a:t> en el </a:t>
            </a:r>
            <a:r>
              <a:rPr lang="en-US" dirty="0" err="1" smtClean="0"/>
              <a:t>sur</a:t>
            </a:r>
            <a:r>
              <a:rPr lang="en-US" dirty="0" smtClean="0"/>
              <a:t> de México.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4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jungla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76400"/>
            <a:ext cx="5092700" cy="3810000"/>
          </a:xfrm>
        </p:spPr>
      </p:pic>
      <p:sp>
        <p:nvSpPr>
          <p:cNvPr id="5" name="TextBox 4"/>
          <p:cNvSpPr txBox="1"/>
          <p:nvPr/>
        </p:nvSpPr>
        <p:spPr>
          <a:xfrm>
            <a:off x="1066800" y="5638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 </a:t>
            </a:r>
            <a:r>
              <a:rPr lang="en-US" dirty="0" err="1" smtClean="0"/>
              <a:t>Perú</a:t>
            </a:r>
            <a:r>
              <a:rPr lang="en-US" dirty="0" smtClean="0"/>
              <a:t> 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jungla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diferencia</a:t>
            </a:r>
            <a:r>
              <a:rPr lang="en-US" dirty="0" smtClean="0"/>
              <a:t> entre el </a:t>
            </a:r>
            <a:r>
              <a:rPr lang="en-US" dirty="0" err="1" smtClean="0"/>
              <a:t>bosque</a:t>
            </a:r>
            <a:r>
              <a:rPr lang="en-US" dirty="0" smtClean="0"/>
              <a:t> y la </a:t>
            </a:r>
            <a:r>
              <a:rPr lang="en-US" dirty="0" err="1" smtClean="0"/>
              <a:t>jungla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194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glaciar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2313083"/>
            <a:ext cx="7124700" cy="3039872"/>
          </a:xfrm>
        </p:spPr>
      </p:pic>
      <p:sp>
        <p:nvSpPr>
          <p:cNvPr id="5" name="TextBox 4"/>
          <p:cNvSpPr txBox="1"/>
          <p:nvPr/>
        </p:nvSpPr>
        <p:spPr>
          <a:xfrm>
            <a:off x="914400" y="5715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 Bolivia 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glaciar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/>
              <a:t>Laguna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Glaciar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892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volcán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00200"/>
            <a:ext cx="3182406" cy="4052888"/>
          </a:xfrm>
        </p:spPr>
      </p:pic>
      <p:sp>
        <p:nvSpPr>
          <p:cNvPr id="4" name="TextBox 3"/>
          <p:cNvSpPr txBox="1"/>
          <p:nvPr/>
        </p:nvSpPr>
        <p:spPr>
          <a:xfrm>
            <a:off x="1066800" y="6019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Hay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volcanes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el </a:t>
            </a:r>
            <a:r>
              <a:rPr lang="en-US" dirty="0" err="1" smtClean="0"/>
              <a:t>sur</a:t>
            </a:r>
            <a:r>
              <a:rPr lang="en-US" dirty="0" smtClean="0"/>
              <a:t> de </a:t>
            </a:r>
            <a:r>
              <a:rPr lang="en-US" dirty="0" err="1" smtClean="0"/>
              <a:t>Perú</a:t>
            </a:r>
            <a:r>
              <a:rPr lang="en-US" dirty="0" smtClean="0"/>
              <a:t> hasta el </a:t>
            </a:r>
            <a:r>
              <a:rPr lang="en-US" dirty="0" err="1" smtClean="0"/>
              <a:t>sur</a:t>
            </a:r>
            <a:r>
              <a:rPr lang="en-US" dirty="0" smtClean="0"/>
              <a:t> de Chile.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65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meseta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1896269"/>
            <a:ext cx="5410200" cy="3873500"/>
          </a:xfrm>
        </p:spPr>
      </p:pic>
      <p:sp>
        <p:nvSpPr>
          <p:cNvPr id="4" name="TextBox 3"/>
          <p:cNvSpPr txBox="1"/>
          <p:nvPr/>
        </p:nvSpPr>
        <p:spPr>
          <a:xfrm>
            <a:off x="1143000" y="60198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 Paraguay 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meseta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se llama </a:t>
            </a:r>
            <a:r>
              <a:rPr lang="en-US" dirty="0"/>
              <a:t>La </a:t>
            </a:r>
            <a:r>
              <a:rPr lang="en-US" b="1" dirty="0" err="1">
                <a:solidFill>
                  <a:schemeClr val="tx2">
                    <a:lumMod val="25000"/>
                  </a:schemeClr>
                </a:solidFill>
              </a:rPr>
              <a:t>meseta</a:t>
            </a:r>
            <a:r>
              <a:rPr lang="en-US" dirty="0"/>
              <a:t> de </a:t>
            </a:r>
            <a:r>
              <a:rPr lang="en-US" dirty="0" smtClean="0"/>
              <a:t>Paraná</a:t>
            </a:r>
            <a:r>
              <a:rPr lang="en-US" dirty="0"/>
              <a:t>.</a:t>
            </a:r>
          </a:p>
        </p:txBody>
      </p:sp>
      <p:sp>
        <p:nvSpPr>
          <p:cNvPr id="6" name="Left Arrow 5"/>
          <p:cNvSpPr/>
          <p:nvPr/>
        </p:nvSpPr>
        <p:spPr>
          <a:xfrm>
            <a:off x="6604000" y="2120900"/>
            <a:ext cx="16002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0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690" y="1806575"/>
            <a:ext cx="6484620" cy="4052888"/>
          </a:xfrm>
        </p:spPr>
      </p:pic>
    </p:spTree>
    <p:extLst>
      <p:ext uri="{BB962C8B-B14F-4D97-AF65-F5344CB8AC3E}">
        <p14:creationId xmlns:p14="http://schemas.microsoft.com/office/powerpoint/2010/main" val="930627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34" y="1806575"/>
            <a:ext cx="6079332" cy="4052888"/>
          </a:xfrm>
        </p:spPr>
      </p:pic>
    </p:spTree>
    <p:extLst>
      <p:ext uri="{BB962C8B-B14F-4D97-AF65-F5344CB8AC3E}">
        <p14:creationId xmlns:p14="http://schemas.microsoft.com/office/powerpoint/2010/main" val="3957290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veo</a:t>
            </a:r>
            <a:r>
              <a:rPr lang="en-US" dirty="0" smtClean="0"/>
              <a:t>...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57400"/>
            <a:ext cx="4800600" cy="3600450"/>
          </a:xfrm>
        </p:spPr>
      </p:pic>
    </p:spTree>
    <p:extLst>
      <p:ext uri="{BB962C8B-B14F-4D97-AF65-F5344CB8AC3E}">
        <p14:creationId xmlns:p14="http://schemas.microsoft.com/office/powerpoint/2010/main" val="324907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Tell your group the landforms </a:t>
            </a:r>
            <a:r>
              <a:rPr lang="en-US" dirty="0" smtClean="0"/>
              <a:t>that learned </a:t>
            </a:r>
            <a:r>
              <a:rPr lang="en-US" dirty="0"/>
              <a:t>last class. Show them the moves. Be ready to show and tell the class. </a:t>
            </a:r>
          </a:p>
          <a:p>
            <a:r>
              <a:rPr lang="en-US" dirty="0" smtClean="0"/>
              <a:t>Take out your homework from Friday. (5 sentences about the landforms in your country)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6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25000"/>
                  </a:schemeClr>
                </a:solidFill>
              </a:rPr>
              <a:t>En </a:t>
            </a:r>
            <a:r>
              <a:rPr lang="en-US" u="sng" dirty="0">
                <a:solidFill>
                  <a:schemeClr val="tx2">
                    <a:lumMod val="25000"/>
                  </a:schemeClr>
                </a:solidFill>
              </a:rPr>
              <a:t>___________</a:t>
            </a:r>
            <a:r>
              <a:rPr lang="en-US" dirty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hay </a:t>
            </a:r>
            <a:r>
              <a:rPr lang="en-US" u="sng" dirty="0" smtClean="0">
                <a:solidFill>
                  <a:schemeClr val="tx2">
                    <a:lumMod val="25000"/>
                  </a:schemeClr>
                </a:solidFill>
              </a:rPr>
              <a:t>__________. </a:t>
            </a:r>
            <a:endParaRPr lang="en-US" u="sng" dirty="0">
              <a:solidFill>
                <a:schemeClr val="tx2">
                  <a:lumMod val="25000"/>
                </a:schemeClr>
              </a:solidFill>
            </a:endParaRPr>
          </a:p>
          <a:p>
            <a:pPr lvl="1"/>
            <a:r>
              <a:rPr lang="en-US" dirty="0"/>
              <a:t>In (country) there </a:t>
            </a:r>
            <a:r>
              <a:rPr lang="en-US" dirty="0" smtClean="0"/>
              <a:t>is/are </a:t>
            </a:r>
            <a:r>
              <a:rPr lang="en-US" dirty="0"/>
              <a:t>(landform</a:t>
            </a:r>
            <a:r>
              <a:rPr lang="en-US" dirty="0" smtClean="0"/>
              <a:t>).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Hay __________ en el _________ de _________.</a:t>
            </a:r>
          </a:p>
          <a:p>
            <a:pPr lvl="1"/>
            <a:r>
              <a:rPr lang="en-US" dirty="0" smtClean="0"/>
              <a:t>There is/are (landform) in the (direction) of (country)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428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Completar</a:t>
            </a:r>
            <a:r>
              <a:rPr lang="en-US" dirty="0" smtClean="0"/>
              <a:t> la </a:t>
            </a:r>
            <a:r>
              <a:rPr lang="en-US" dirty="0" err="1" smtClean="0"/>
              <a:t>hoja</a:t>
            </a:r>
            <a:r>
              <a:rPr lang="en-US" dirty="0" smtClean="0"/>
              <a:t> de </a:t>
            </a:r>
            <a:r>
              <a:rPr lang="en-US" dirty="0" err="1" smtClean="0"/>
              <a:t>papel</a:t>
            </a:r>
            <a:r>
              <a:rPr lang="en-US" dirty="0" smtClean="0"/>
              <a:t> “Isla Mango”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www.exploramundoinc.wikispaces.com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71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isla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371600"/>
            <a:ext cx="4565695" cy="4565695"/>
          </a:xfrm>
        </p:spPr>
      </p:pic>
      <p:sp>
        <p:nvSpPr>
          <p:cNvPr id="4" name="TextBox 3"/>
          <p:cNvSpPr txBox="1"/>
          <p:nvPr/>
        </p:nvSpPr>
        <p:spPr>
          <a:xfrm>
            <a:off x="990600" y="6096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Cuba y Puerto Rico son</a:t>
            </a:r>
            <a:r>
              <a:rPr lang="en-US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islas</a:t>
            </a:r>
            <a:r>
              <a:rPr lang="en-US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dirty="0" err="1" smtClean="0"/>
              <a:t>grandes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3352800" y="1600200"/>
            <a:ext cx="4572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943600" y="2286000"/>
            <a:ext cx="5334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mar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47800"/>
            <a:ext cx="3581400" cy="3581400"/>
          </a:xfrm>
        </p:spPr>
      </p:pic>
      <p:sp>
        <p:nvSpPr>
          <p:cNvPr id="5" name="TextBox 4"/>
          <p:cNvSpPr txBox="1"/>
          <p:nvPr/>
        </p:nvSpPr>
        <p:spPr>
          <a:xfrm>
            <a:off x="1066800" y="5334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Cuba, Puerto Rico y la </a:t>
            </a:r>
            <a:r>
              <a:rPr lang="en-US" dirty="0" err="1" smtClean="0"/>
              <a:t>República</a:t>
            </a:r>
            <a:r>
              <a:rPr lang="en-US" dirty="0" smtClean="0"/>
              <a:t> </a:t>
            </a:r>
            <a:r>
              <a:rPr lang="en-US" dirty="0" err="1" smtClean="0"/>
              <a:t>Domincana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en el </a:t>
            </a:r>
            <a:r>
              <a:rPr lang="en-US" b="1" dirty="0" smtClean="0">
                <a:solidFill>
                  <a:schemeClr val="tx2">
                    <a:lumMod val="25000"/>
                  </a:schemeClr>
                </a:solidFill>
              </a:rPr>
              <a:t>mar</a:t>
            </a:r>
            <a:r>
              <a:rPr lang="en-US" dirty="0" smtClean="0"/>
              <a:t> Caribe. </a:t>
            </a:r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5334000" y="3581400"/>
            <a:ext cx="1219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golfo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81200"/>
            <a:ext cx="4949544" cy="3215481"/>
          </a:xfrm>
        </p:spPr>
      </p:pic>
      <p:sp>
        <p:nvSpPr>
          <p:cNvPr id="5" name="TextBox 4"/>
          <p:cNvSpPr txBox="1"/>
          <p:nvPr/>
        </p:nvSpPr>
        <p:spPr>
          <a:xfrm>
            <a:off x="990600" y="5410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 </a:t>
            </a:r>
            <a:r>
              <a:rPr lang="en-US" dirty="0" err="1" smtClean="0"/>
              <a:t>este</a:t>
            </a:r>
            <a:r>
              <a:rPr lang="en-US" dirty="0" smtClean="0"/>
              <a:t> de México hay El </a:t>
            </a:r>
            <a:r>
              <a:rPr lang="en-US" b="1" dirty="0" err="1">
                <a:solidFill>
                  <a:schemeClr val="tx2">
                    <a:lumMod val="25000"/>
                  </a:schemeClr>
                </a:solidFill>
              </a:rPr>
              <a:t>g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olfo</a:t>
            </a:r>
            <a:r>
              <a:rPr lang="en-US" dirty="0" smtClean="0"/>
              <a:t> de México. 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3200400" y="1905000"/>
            <a:ext cx="9144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bahía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83133" cy="4052888"/>
          </a:xfrm>
        </p:spPr>
      </p:pic>
      <p:sp>
        <p:nvSpPr>
          <p:cNvPr id="4" name="TextBox 3"/>
          <p:cNvSpPr txBox="1"/>
          <p:nvPr/>
        </p:nvSpPr>
        <p:spPr>
          <a:xfrm>
            <a:off x="914400" y="59436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 </a:t>
            </a:r>
            <a:r>
              <a:rPr lang="en-US" dirty="0" err="1" smtClean="0"/>
              <a:t>oeste</a:t>
            </a:r>
            <a:r>
              <a:rPr lang="en-US" dirty="0" smtClean="0"/>
              <a:t> de Chile hay la </a:t>
            </a:r>
            <a:r>
              <a:rPr lang="en-US" b="1" dirty="0" err="1" smtClean="0">
                <a:solidFill>
                  <a:schemeClr val="tx2">
                    <a:lumMod val="25000"/>
                  </a:schemeClr>
                </a:solidFill>
              </a:rPr>
              <a:t>bahía</a:t>
            </a:r>
            <a:r>
              <a:rPr lang="en-US" dirty="0" smtClean="0"/>
              <a:t> del </a:t>
            </a:r>
            <a:r>
              <a:rPr lang="en-US" dirty="0" err="1" smtClean="0"/>
              <a:t>Carnero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lago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0"/>
            <a:ext cx="5674043" cy="4052888"/>
          </a:xfrm>
        </p:spPr>
      </p:pic>
      <p:sp>
        <p:nvSpPr>
          <p:cNvPr id="4" name="TextBox 3"/>
          <p:cNvSpPr txBox="1"/>
          <p:nvPr/>
        </p:nvSpPr>
        <p:spPr>
          <a:xfrm>
            <a:off x="990600" y="59436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 el </a:t>
            </a:r>
            <a:r>
              <a:rPr lang="en-US" dirty="0" err="1" smtClean="0"/>
              <a:t>oeste</a:t>
            </a:r>
            <a:r>
              <a:rPr lang="en-US" dirty="0" smtClean="0"/>
              <a:t> de Nicaragua </a:t>
            </a:r>
            <a:r>
              <a:rPr lang="en-US" smtClean="0"/>
              <a:t>hay </a:t>
            </a:r>
            <a:r>
              <a:rPr lang="en-US" smtClean="0"/>
              <a:t>El </a:t>
            </a:r>
            <a:r>
              <a:rPr lang="en-US" dirty="0" err="1">
                <a:solidFill>
                  <a:schemeClr val="tx2">
                    <a:lumMod val="25000"/>
                  </a:schemeClr>
                </a:solidFill>
              </a:rPr>
              <a:t>l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ago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dirty="0" smtClean="0"/>
              <a:t>de </a:t>
            </a:r>
            <a:r>
              <a:rPr lang="en-US" dirty="0" smtClean="0"/>
              <a:t>Nicaragua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3276600" y="3581400"/>
            <a:ext cx="1600200" cy="5334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río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752600"/>
            <a:ext cx="5151549" cy="3657600"/>
          </a:xfrm>
        </p:spPr>
      </p:pic>
      <p:sp>
        <p:nvSpPr>
          <p:cNvPr id="4" name="TextBox 3"/>
          <p:cNvSpPr txBox="1"/>
          <p:nvPr/>
        </p:nvSpPr>
        <p:spPr>
          <a:xfrm>
            <a:off x="990600" y="59436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 el </a:t>
            </a:r>
            <a:r>
              <a:rPr lang="en-US" dirty="0" err="1" smtClean="0"/>
              <a:t>norte</a:t>
            </a:r>
            <a:r>
              <a:rPr lang="en-US" dirty="0" smtClean="0"/>
              <a:t> de </a:t>
            </a:r>
            <a:r>
              <a:rPr lang="en-US" dirty="0" err="1" smtClean="0"/>
              <a:t>Perú</a:t>
            </a:r>
            <a:r>
              <a:rPr lang="en-US" dirty="0" smtClean="0"/>
              <a:t>, hay el </a:t>
            </a:r>
            <a:r>
              <a:rPr lang="es-ES" b="1" dirty="0" smtClean="0">
                <a:solidFill>
                  <a:schemeClr val="tx2">
                    <a:lumMod val="25000"/>
                  </a:schemeClr>
                </a:solidFill>
                <a:effectLst/>
              </a:rPr>
              <a:t>río</a:t>
            </a:r>
            <a:r>
              <a:rPr lang="es-ES" b="1" dirty="0" smtClean="0">
                <a:effectLst/>
              </a:rPr>
              <a:t> </a:t>
            </a:r>
            <a:r>
              <a:rPr lang="es-ES" dirty="0" smtClean="0">
                <a:effectLst/>
              </a:rPr>
              <a:t>Amazonas.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5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2533451"/>
            <a:ext cx="3471863" cy="260389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¿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smtClean="0"/>
              <a:t>un </a:t>
            </a:r>
            <a:r>
              <a:rPr lang="en-US" dirty="0" err="1" smtClean="0"/>
              <a:t>golfo</a:t>
            </a:r>
            <a:r>
              <a:rPr lang="en-US" dirty="0" smtClean="0"/>
              <a:t> o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bahía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60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432</TotalTime>
  <Words>277</Words>
  <Application>Microsoft Office PowerPoint</Application>
  <PresentationFormat>On-screen Show (4:3)</PresentationFormat>
  <Paragraphs>54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Winter</vt:lpstr>
      <vt:lpstr>Geografía</vt:lpstr>
      <vt:lpstr>Hazlo</vt:lpstr>
      <vt:lpstr>la isla</vt:lpstr>
      <vt:lpstr>el mar</vt:lpstr>
      <vt:lpstr>el golfo</vt:lpstr>
      <vt:lpstr>la bahía</vt:lpstr>
      <vt:lpstr>el lago</vt:lpstr>
      <vt:lpstr>el río</vt:lpstr>
      <vt:lpstr>Pregunta</vt:lpstr>
      <vt:lpstr>el campo</vt:lpstr>
      <vt:lpstr>el bosque</vt:lpstr>
      <vt:lpstr>la jungla</vt:lpstr>
      <vt:lpstr>Pregunta</vt:lpstr>
      <vt:lpstr>la glaciar</vt:lpstr>
      <vt:lpstr>el volcán</vt:lpstr>
      <vt:lpstr>la meseta</vt:lpstr>
      <vt:lpstr>Yo veo...</vt:lpstr>
      <vt:lpstr>Yo veo...</vt:lpstr>
      <vt:lpstr>Yo veo...</vt:lpstr>
      <vt:lpstr>PowerPoint Presentation</vt:lpstr>
      <vt:lpstr>Tarea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</dc:title>
  <dc:creator>user</dc:creator>
  <cp:lastModifiedBy>user</cp:lastModifiedBy>
  <cp:revision>15</cp:revision>
  <dcterms:created xsi:type="dcterms:W3CDTF">2012-01-18T18:55:57Z</dcterms:created>
  <dcterms:modified xsi:type="dcterms:W3CDTF">2012-01-23T16:51:10Z</dcterms:modified>
</cp:coreProperties>
</file>