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79" r:id="rId3"/>
    <p:sldId id="258" r:id="rId4"/>
    <p:sldId id="260" r:id="rId5"/>
    <p:sldId id="268" r:id="rId6"/>
    <p:sldId id="262" r:id="rId7"/>
    <p:sldId id="274" r:id="rId8"/>
    <p:sldId id="272" r:id="rId9"/>
    <p:sldId id="270" r:id="rId10"/>
    <p:sldId id="277" r:id="rId11"/>
    <p:sldId id="264" r:id="rId12"/>
    <p:sldId id="280" r:id="rId13"/>
    <p:sldId id="281" r:id="rId14"/>
    <p:sldId id="282" r:id="rId15"/>
    <p:sldId id="283" r:id="rId16"/>
    <p:sldId id="284" r:id="rId17"/>
    <p:sldId id="278" r:id="rId18"/>
    <p:sldId id="28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 autoAdjust="0"/>
    <p:restoredTop sz="94676" autoAdjust="0"/>
  </p:normalViewPr>
  <p:slideViewPr>
    <p:cSldViewPr>
      <p:cViewPr varScale="1">
        <p:scale>
          <a:sx n="75" d="100"/>
          <a:sy n="75" d="100"/>
        </p:scale>
        <p:origin x="-732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C87D9FD-82F5-4B28-94F5-0A285E74F4DC}" type="datetimeFigureOut">
              <a:rPr lang="en-US" smtClean="0"/>
              <a:t>1/17/2012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840D534-3A86-4DE1-8E14-3C2C16329D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7D9FD-82F5-4B28-94F5-0A285E74F4DC}" type="datetimeFigureOut">
              <a:rPr lang="en-US" smtClean="0"/>
              <a:t>1/17/2012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D534-3A86-4DE1-8E14-3C2C16329D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7D9FD-82F5-4B28-94F5-0A285E74F4DC}" type="datetimeFigureOut">
              <a:rPr lang="en-US" smtClean="0"/>
              <a:t>1/17/2012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D534-3A86-4DE1-8E14-3C2C16329D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C87D9FD-82F5-4B28-94F5-0A285E74F4DC}" type="datetimeFigureOut">
              <a:rPr lang="en-US" smtClean="0"/>
              <a:t>1/17/2012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D534-3A86-4DE1-8E14-3C2C16329D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C87D9FD-82F5-4B28-94F5-0A285E74F4DC}" type="datetimeFigureOut">
              <a:rPr lang="en-US" smtClean="0"/>
              <a:t>1/17/2012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840D534-3A86-4DE1-8E14-3C2C16329D66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C87D9FD-82F5-4B28-94F5-0A285E74F4DC}" type="datetimeFigureOut">
              <a:rPr lang="en-US" smtClean="0"/>
              <a:t>1/17/2012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840D534-3A86-4DE1-8E14-3C2C16329D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C87D9FD-82F5-4B28-94F5-0A285E74F4DC}" type="datetimeFigureOut">
              <a:rPr lang="en-US" smtClean="0"/>
              <a:t>1/17/2012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840D534-3A86-4DE1-8E14-3C2C16329D6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7D9FD-82F5-4B28-94F5-0A285E74F4DC}" type="datetimeFigureOut">
              <a:rPr lang="en-US" smtClean="0"/>
              <a:t>1/17/2012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D534-3A86-4DE1-8E14-3C2C16329D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C87D9FD-82F5-4B28-94F5-0A285E74F4DC}" type="datetimeFigureOut">
              <a:rPr lang="en-US" smtClean="0"/>
              <a:t>1/17/2012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840D534-3A86-4DE1-8E14-3C2C16329D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C87D9FD-82F5-4B28-94F5-0A285E74F4DC}" type="datetimeFigureOut">
              <a:rPr lang="en-US" smtClean="0"/>
              <a:t>1/17/2012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840D534-3A86-4DE1-8E14-3C2C16329D6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C87D9FD-82F5-4B28-94F5-0A285E74F4DC}" type="datetimeFigureOut">
              <a:rPr lang="en-US" smtClean="0"/>
              <a:t>1/17/2012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840D534-3A86-4DE1-8E14-3C2C16329D6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C87D9FD-82F5-4B28-94F5-0A285E74F4DC}" type="datetimeFigureOut">
              <a:rPr lang="en-US" smtClean="0"/>
              <a:t>1/17/2012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840D534-3A86-4DE1-8E14-3C2C16329D66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Las </a:t>
            </a:r>
            <a:r>
              <a:rPr lang="en-US" dirty="0" err="1" smtClean="0"/>
              <a:t>formas</a:t>
            </a:r>
            <a:r>
              <a:rPr lang="en-US" dirty="0" smtClean="0"/>
              <a:t> de </a:t>
            </a:r>
            <a:r>
              <a:rPr lang="en-US" dirty="0" err="1" smtClean="0"/>
              <a:t>tierra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Día</a:t>
            </a:r>
            <a:r>
              <a:rPr lang="en-US" dirty="0" smtClean="0"/>
              <a:t> 3: </a:t>
            </a:r>
            <a:r>
              <a:rPr lang="en-US" dirty="0" err="1" smtClean="0"/>
              <a:t>Geografía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157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</a:t>
            </a:r>
            <a:r>
              <a:rPr lang="en-US" dirty="0" smtClean="0"/>
              <a:t>a playa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286000"/>
            <a:ext cx="4747450" cy="3124200"/>
          </a:xfrm>
        </p:spPr>
      </p:pic>
      <p:sp>
        <p:nvSpPr>
          <p:cNvPr id="5" name="TextBox 4"/>
          <p:cNvSpPr txBox="1"/>
          <p:nvPr/>
        </p:nvSpPr>
        <p:spPr>
          <a:xfrm>
            <a:off x="914400" y="5638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Hay </a:t>
            </a:r>
            <a:r>
              <a:rPr lang="en-US" dirty="0" err="1" smtClean="0"/>
              <a:t>muchas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playas</a:t>
            </a:r>
            <a:r>
              <a:rPr lang="en-US" dirty="0" smtClean="0"/>
              <a:t> </a:t>
            </a:r>
            <a:r>
              <a:rPr lang="en-US" dirty="0" err="1" smtClean="0"/>
              <a:t>bellas</a:t>
            </a:r>
            <a:r>
              <a:rPr lang="en-US" dirty="0" smtClean="0"/>
              <a:t> </a:t>
            </a:r>
            <a:r>
              <a:rPr lang="en-US" dirty="0" smtClean="0"/>
              <a:t>en el </a:t>
            </a:r>
            <a:r>
              <a:rPr lang="en-US" dirty="0" err="1" smtClean="0"/>
              <a:t>oeste</a:t>
            </a:r>
            <a:r>
              <a:rPr lang="en-US" dirty="0" smtClean="0"/>
              <a:t> de Costa Rica.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64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 </a:t>
            </a:r>
            <a:r>
              <a:rPr lang="en-US" dirty="0" err="1"/>
              <a:t>desierto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2057400"/>
            <a:ext cx="4572000" cy="3429000"/>
          </a:xfrm>
        </p:spPr>
      </p:pic>
      <p:sp>
        <p:nvSpPr>
          <p:cNvPr id="5" name="TextBox 4"/>
          <p:cNvSpPr txBox="1"/>
          <p:nvPr/>
        </p:nvSpPr>
        <p:spPr>
          <a:xfrm>
            <a:off x="228600" y="5791200"/>
            <a:ext cx="876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Hay un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desierto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/>
              <a:t>en el </a:t>
            </a:r>
            <a:r>
              <a:rPr lang="en-US" dirty="0" err="1" smtClean="0"/>
              <a:t>norte</a:t>
            </a:r>
            <a:r>
              <a:rPr lang="en-US" dirty="0" smtClean="0"/>
              <a:t> de Chile </a:t>
            </a:r>
            <a:r>
              <a:rPr lang="en-US" dirty="0" err="1" smtClean="0"/>
              <a:t>que</a:t>
            </a:r>
            <a:r>
              <a:rPr lang="en-US" dirty="0" smtClean="0"/>
              <a:t> se llama el </a:t>
            </a:r>
            <a:r>
              <a:rPr lang="en-US" dirty="0" err="1"/>
              <a:t>desierto</a:t>
            </a:r>
            <a:r>
              <a:rPr lang="en-US" dirty="0"/>
              <a:t> de </a:t>
            </a:r>
            <a:r>
              <a:rPr lang="en-US" dirty="0" smtClean="0"/>
              <a:t>Atacama</a:t>
            </a:r>
            <a:r>
              <a:rPr lang="en-US" i="1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86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veo</a:t>
            </a:r>
            <a:r>
              <a:rPr lang="en-US" dirty="0" smtClean="0"/>
              <a:t>...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882775"/>
            <a:ext cx="6096000" cy="4572000"/>
          </a:xfrm>
        </p:spPr>
      </p:pic>
    </p:spTree>
    <p:extLst>
      <p:ext uri="{BB962C8B-B14F-4D97-AF65-F5344CB8AC3E}">
        <p14:creationId xmlns:p14="http://schemas.microsoft.com/office/powerpoint/2010/main" val="1687956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veo</a:t>
            </a:r>
            <a:r>
              <a:rPr lang="en-US" dirty="0" smtClean="0"/>
              <a:t>...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752600"/>
            <a:ext cx="5276850" cy="3957638"/>
          </a:xfrm>
        </p:spPr>
      </p:pic>
    </p:spTree>
    <p:extLst>
      <p:ext uri="{BB962C8B-B14F-4D97-AF65-F5344CB8AC3E}">
        <p14:creationId xmlns:p14="http://schemas.microsoft.com/office/powerpoint/2010/main" val="2699069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veo</a:t>
            </a:r>
            <a:r>
              <a:rPr lang="en-US" dirty="0" smtClean="0"/>
              <a:t>...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981200"/>
            <a:ext cx="4980432" cy="3276600"/>
          </a:xfrm>
        </p:spPr>
      </p:pic>
    </p:spTree>
    <p:extLst>
      <p:ext uri="{BB962C8B-B14F-4D97-AF65-F5344CB8AC3E}">
        <p14:creationId xmlns:p14="http://schemas.microsoft.com/office/powerpoint/2010/main" val="3077744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veo</a:t>
            </a:r>
            <a:r>
              <a:rPr lang="en-US" dirty="0" smtClean="0"/>
              <a:t>...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50" y="2382837"/>
            <a:ext cx="4762500" cy="3571875"/>
          </a:xfrm>
        </p:spPr>
      </p:pic>
    </p:spTree>
    <p:extLst>
      <p:ext uri="{BB962C8B-B14F-4D97-AF65-F5344CB8AC3E}">
        <p14:creationId xmlns:p14="http://schemas.microsoft.com/office/powerpoint/2010/main" val="2422710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veo</a:t>
            </a:r>
            <a:r>
              <a:rPr lang="en-US" dirty="0" smtClean="0"/>
              <a:t>...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882775"/>
            <a:ext cx="6096000" cy="4572000"/>
          </a:xfrm>
        </p:spPr>
      </p:pic>
    </p:spTree>
    <p:extLst>
      <p:ext uri="{BB962C8B-B14F-4D97-AF65-F5344CB8AC3E}">
        <p14:creationId xmlns:p14="http://schemas.microsoft.com/office/powerpoint/2010/main" val="9681917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En </a:t>
            </a:r>
            <a:r>
              <a:rPr lang="en-US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___________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hay </a:t>
            </a:r>
            <a:r>
              <a:rPr lang="en-US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__________. </a:t>
            </a:r>
          </a:p>
          <a:p>
            <a:pPr lvl="1"/>
            <a:r>
              <a:rPr lang="en-US" dirty="0"/>
              <a:t>In (country) there </a:t>
            </a:r>
            <a:r>
              <a:rPr lang="en-US" dirty="0" smtClean="0"/>
              <a:t>is/are </a:t>
            </a:r>
            <a:r>
              <a:rPr lang="en-US" dirty="0"/>
              <a:t>(landform</a:t>
            </a:r>
            <a:r>
              <a:rPr lang="en-US" dirty="0" smtClean="0"/>
              <a:t>).</a:t>
            </a:r>
            <a:endParaRPr lang="en-US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Hay __________ en el _________ de _________.</a:t>
            </a:r>
          </a:p>
          <a:p>
            <a:pPr lvl="1"/>
            <a:r>
              <a:rPr lang="en-US" dirty="0" smtClean="0"/>
              <a:t>There is/are (landform) in the (direction) of (country).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003301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</a:t>
            </a:r>
            <a:r>
              <a:rPr lang="en-US" dirty="0" smtClean="0"/>
              <a:t>rite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5</a:t>
            </a:r>
            <a:r>
              <a:rPr lang="en-US" dirty="0" smtClean="0"/>
              <a:t> sentences </a:t>
            </a:r>
            <a:r>
              <a:rPr lang="en-US" dirty="0"/>
              <a:t>in Spanish, about the most important landforms in </a:t>
            </a:r>
            <a:r>
              <a:rPr lang="en-US" dirty="0" smtClean="0"/>
              <a:t>your </a:t>
            </a:r>
            <a:r>
              <a:rPr lang="en-US" dirty="0"/>
              <a:t>country and about the geography in </a:t>
            </a:r>
            <a:r>
              <a:rPr lang="en-US" dirty="0" smtClean="0"/>
              <a:t>your </a:t>
            </a:r>
            <a:r>
              <a:rPr lang="en-US" dirty="0"/>
              <a:t>country.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619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Hazlo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Think </a:t>
            </a:r>
            <a:r>
              <a:rPr lang="en-US" dirty="0"/>
              <a:t>about the landforms that are in Pittsburgh </a:t>
            </a:r>
            <a:r>
              <a:rPr lang="en-US" dirty="0" smtClean="0"/>
              <a:t>and discuss them with your group. Be ready </a:t>
            </a:r>
            <a:r>
              <a:rPr lang="en-US" dirty="0"/>
              <a:t>to discuss </a:t>
            </a:r>
            <a:r>
              <a:rPr lang="en-US" dirty="0" smtClean="0"/>
              <a:t>with the class.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147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</a:t>
            </a:r>
            <a:r>
              <a:rPr lang="en-US" dirty="0" smtClean="0"/>
              <a:t>a </a:t>
            </a:r>
            <a:r>
              <a:rPr lang="en-US" dirty="0" err="1" smtClean="0"/>
              <a:t>cascada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1981199"/>
            <a:ext cx="2286000" cy="3491345"/>
          </a:xfrm>
        </p:spPr>
      </p:pic>
      <p:sp>
        <p:nvSpPr>
          <p:cNvPr id="7" name="TextBox 6"/>
          <p:cNvSpPr txBox="1"/>
          <p:nvPr/>
        </p:nvSpPr>
        <p:spPr>
          <a:xfrm>
            <a:off x="1037823" y="5954607"/>
            <a:ext cx="723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Hay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cascada</a:t>
            </a:r>
            <a:r>
              <a:rPr lang="en-US" dirty="0" smtClean="0"/>
              <a:t> </a:t>
            </a:r>
            <a:r>
              <a:rPr lang="en-US" dirty="0" err="1" smtClean="0"/>
              <a:t>grande</a:t>
            </a:r>
            <a:r>
              <a:rPr lang="en-US" dirty="0" smtClean="0"/>
              <a:t> en </a:t>
            </a:r>
            <a:r>
              <a:rPr lang="en-US" dirty="0" smtClean="0"/>
              <a:t>el </a:t>
            </a:r>
            <a:r>
              <a:rPr lang="en-US" dirty="0" err="1" smtClean="0"/>
              <a:t>este</a:t>
            </a:r>
            <a:r>
              <a:rPr lang="en-US" dirty="0" smtClean="0"/>
              <a:t> de Venezuela </a:t>
            </a:r>
            <a:r>
              <a:rPr lang="en-US" dirty="0" err="1" smtClean="0"/>
              <a:t>que</a:t>
            </a:r>
            <a:r>
              <a:rPr lang="en-US" dirty="0" smtClean="0"/>
              <a:t> se llama </a:t>
            </a:r>
            <a:r>
              <a:rPr lang="en-US" dirty="0"/>
              <a:t>Salto </a:t>
            </a:r>
            <a:r>
              <a:rPr lang="en-US" dirty="0" err="1" smtClean="0"/>
              <a:t>Ángel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2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</a:t>
            </a:r>
            <a:r>
              <a:rPr lang="en-US" dirty="0" smtClean="0"/>
              <a:t>a </a:t>
            </a:r>
            <a:r>
              <a:rPr lang="en-US" dirty="0" err="1" smtClean="0"/>
              <a:t>colina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2057400"/>
            <a:ext cx="4738806" cy="3175000"/>
          </a:xfrm>
        </p:spPr>
      </p:pic>
      <p:sp>
        <p:nvSpPr>
          <p:cNvPr id="5" name="TextBox 4"/>
          <p:cNvSpPr txBox="1"/>
          <p:nvPr/>
        </p:nvSpPr>
        <p:spPr>
          <a:xfrm>
            <a:off x="1117600" y="5779532"/>
            <a:ext cx="731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Hay </a:t>
            </a:r>
            <a:r>
              <a:rPr lang="en-US" dirty="0" err="1" smtClean="0"/>
              <a:t>muchas</a:t>
            </a:r>
            <a:r>
              <a:rPr lang="en-US" dirty="0" smtClean="0"/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colinas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/>
              <a:t>en </a:t>
            </a:r>
            <a:r>
              <a:rPr lang="en-US" dirty="0" smtClean="0"/>
              <a:t>Uruguay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13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 </a:t>
            </a:r>
            <a:r>
              <a:rPr lang="en-US" dirty="0" err="1"/>
              <a:t>montaña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5800" y="2308225"/>
            <a:ext cx="5232400" cy="3721100"/>
          </a:xfrm>
        </p:spPr>
      </p:pic>
      <p:sp>
        <p:nvSpPr>
          <p:cNvPr id="5" name="TextBox 4"/>
          <p:cNvSpPr txBox="1"/>
          <p:nvPr/>
        </p:nvSpPr>
        <p:spPr>
          <a:xfrm>
            <a:off x="457200" y="63246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Hay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montañas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 smtClean="0"/>
              <a:t>bonitas</a:t>
            </a:r>
            <a:r>
              <a:rPr lang="en-US" dirty="0" smtClean="0"/>
              <a:t> </a:t>
            </a:r>
            <a:r>
              <a:rPr lang="en-US" dirty="0" smtClean="0"/>
              <a:t>en el </a:t>
            </a:r>
            <a:r>
              <a:rPr lang="en-US" dirty="0" err="1" smtClean="0"/>
              <a:t>oeste</a:t>
            </a:r>
            <a:r>
              <a:rPr lang="en-US" dirty="0" smtClean="0"/>
              <a:t> de Chile y </a:t>
            </a:r>
            <a:r>
              <a:rPr lang="en-US" dirty="0" err="1" smtClean="0"/>
              <a:t>Perú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se </a:t>
            </a:r>
            <a:r>
              <a:rPr lang="en-US" dirty="0" err="1" smtClean="0"/>
              <a:t>llaman</a:t>
            </a:r>
            <a:r>
              <a:rPr lang="en-US" dirty="0" smtClean="0"/>
              <a:t> </a:t>
            </a:r>
            <a:r>
              <a:rPr lang="en-US" dirty="0" smtClean="0"/>
              <a:t>los Andes.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86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/>
              <a:t>cañón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981200"/>
            <a:ext cx="4619625" cy="3076575"/>
          </a:xfrm>
        </p:spPr>
      </p:pic>
      <p:sp>
        <p:nvSpPr>
          <p:cNvPr id="5" name="TextBox 4"/>
          <p:cNvSpPr txBox="1"/>
          <p:nvPr/>
        </p:nvSpPr>
        <p:spPr>
          <a:xfrm>
            <a:off x="1447800" y="5943600"/>
            <a:ext cx="655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El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Cañón</a:t>
            </a:r>
            <a:r>
              <a:rPr lang="en-US" dirty="0" smtClean="0"/>
              <a:t> </a:t>
            </a:r>
            <a:r>
              <a:rPr lang="en-US" dirty="0"/>
              <a:t>Del </a:t>
            </a:r>
            <a:r>
              <a:rPr lang="en-US" dirty="0" err="1" smtClean="0"/>
              <a:t>Colca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en el </a:t>
            </a:r>
            <a:r>
              <a:rPr lang="en-US" dirty="0" err="1" smtClean="0"/>
              <a:t>sur</a:t>
            </a:r>
            <a:r>
              <a:rPr lang="en-US" dirty="0" smtClean="0"/>
              <a:t> de </a:t>
            </a:r>
            <a:r>
              <a:rPr lang="en-US" dirty="0" err="1" smtClean="0"/>
              <a:t>Perú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43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l </a:t>
            </a:r>
            <a:r>
              <a:rPr lang="en-US" dirty="0" err="1" smtClean="0"/>
              <a:t>valle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524000"/>
            <a:ext cx="5770880" cy="4328160"/>
          </a:xfrm>
        </p:spPr>
      </p:pic>
      <p:sp>
        <p:nvSpPr>
          <p:cNvPr id="5" name="Left Arrow 4"/>
          <p:cNvSpPr/>
          <p:nvPr/>
        </p:nvSpPr>
        <p:spPr>
          <a:xfrm>
            <a:off x="5638800" y="3505200"/>
            <a:ext cx="2209800" cy="609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1000" y="6096000"/>
            <a:ext cx="853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Hay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valles</a:t>
            </a:r>
            <a:r>
              <a:rPr lang="en-US" dirty="0" smtClean="0"/>
              <a:t> en Honduras, Costa Rica y Guatemala.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647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p</a:t>
            </a:r>
            <a:r>
              <a:rPr lang="en-US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en</a:t>
            </a:r>
            <a:r>
              <a:rPr lang="en-US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í</a:t>
            </a:r>
            <a:r>
              <a:rPr lang="en-US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ns</a:t>
            </a:r>
            <a:r>
              <a:rPr lang="en-US" dirty="0" err="1" smtClean="0"/>
              <a:t>ula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447800"/>
            <a:ext cx="8229600" cy="4572000"/>
          </a:xfrm>
        </p:spPr>
      </p:pic>
      <p:sp>
        <p:nvSpPr>
          <p:cNvPr id="5" name="TextBox 4"/>
          <p:cNvSpPr txBox="1"/>
          <p:nvPr/>
        </p:nvSpPr>
        <p:spPr>
          <a:xfrm>
            <a:off x="457200" y="6172200"/>
            <a:ext cx="853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Hay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península</a:t>
            </a:r>
            <a:r>
              <a:rPr lang="en-US" dirty="0" smtClean="0"/>
              <a:t> </a:t>
            </a:r>
            <a:r>
              <a:rPr lang="en-US" dirty="0" smtClean="0"/>
              <a:t>en el </a:t>
            </a:r>
            <a:r>
              <a:rPr lang="en-US" dirty="0" err="1" smtClean="0"/>
              <a:t>sureste</a:t>
            </a:r>
            <a:r>
              <a:rPr lang="en-US" dirty="0" smtClean="0"/>
              <a:t> de Mexico </a:t>
            </a:r>
            <a:r>
              <a:rPr lang="en-US" dirty="0" err="1" smtClean="0"/>
              <a:t>que</a:t>
            </a:r>
            <a:r>
              <a:rPr lang="en-US" dirty="0" smtClean="0"/>
              <a:t> se llama  la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Península</a:t>
            </a:r>
            <a:r>
              <a:rPr lang="en-US" dirty="0" smtClean="0"/>
              <a:t> de Yucatán.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67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 </a:t>
            </a:r>
            <a:r>
              <a:rPr lang="en-US" dirty="0" err="1"/>
              <a:t>océano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752600"/>
            <a:ext cx="7162800" cy="3979333"/>
          </a:xfrm>
        </p:spPr>
      </p:pic>
      <p:sp>
        <p:nvSpPr>
          <p:cNvPr id="5" name="TextBox 4"/>
          <p:cNvSpPr txBox="1"/>
          <p:nvPr/>
        </p:nvSpPr>
        <p:spPr>
          <a:xfrm>
            <a:off x="762000" y="5867400"/>
            <a:ext cx="75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 </a:t>
            </a:r>
            <a:r>
              <a:rPr lang="en-US" dirty="0" err="1" smtClean="0"/>
              <a:t>este</a:t>
            </a:r>
            <a:r>
              <a:rPr lang="en-US" dirty="0" smtClean="0"/>
              <a:t> de </a:t>
            </a:r>
            <a:r>
              <a:rPr lang="en-US" dirty="0" err="1" smtClean="0"/>
              <a:t>América</a:t>
            </a:r>
            <a:r>
              <a:rPr lang="en-US" dirty="0" smtClean="0"/>
              <a:t> del Sur, hay el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océano</a:t>
            </a:r>
            <a:r>
              <a:rPr lang="en-US" dirty="0" smtClean="0"/>
              <a:t> </a:t>
            </a:r>
            <a:r>
              <a:rPr lang="en-US" dirty="0" smtClean="0"/>
              <a:t>Atlántico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muy</a:t>
            </a:r>
            <a:r>
              <a:rPr lang="en-US" dirty="0" smtClean="0"/>
              <a:t> </a:t>
            </a:r>
            <a:r>
              <a:rPr lang="en-US" dirty="0" err="1" smtClean="0"/>
              <a:t>grande</a:t>
            </a:r>
            <a:r>
              <a:rPr lang="en-US" dirty="0" smtClean="0"/>
              <a:t>.</a:t>
            </a:r>
            <a:r>
              <a:rPr lang="en-US" i="1" dirty="0" smtClean="0"/>
              <a:t> </a:t>
            </a:r>
            <a:endParaRPr lang="en-US" dirty="0" smtClean="0"/>
          </a:p>
          <a:p>
            <a:r>
              <a:rPr lang="en-US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42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405</TotalTime>
  <Words>242</Words>
  <Application>Microsoft Office PowerPoint</Application>
  <PresentationFormat>On-screen Show (4:3)</PresentationFormat>
  <Paragraphs>35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Verve</vt:lpstr>
      <vt:lpstr>Las formas de tierra</vt:lpstr>
      <vt:lpstr>Hazlo</vt:lpstr>
      <vt:lpstr>la cascada</vt:lpstr>
      <vt:lpstr>la colina</vt:lpstr>
      <vt:lpstr>la montaña</vt:lpstr>
      <vt:lpstr>el cañón</vt:lpstr>
      <vt:lpstr>el valle</vt:lpstr>
      <vt:lpstr>la península</vt:lpstr>
      <vt:lpstr>el océano</vt:lpstr>
      <vt:lpstr>la playa</vt:lpstr>
      <vt:lpstr>el desierto</vt:lpstr>
      <vt:lpstr>Yo veo...</vt:lpstr>
      <vt:lpstr>Yo veo...</vt:lpstr>
      <vt:lpstr>Yo veo...</vt:lpstr>
      <vt:lpstr>Yo veo...</vt:lpstr>
      <vt:lpstr>Yo veo...</vt:lpstr>
      <vt:lpstr>PowerPoint Presentation</vt:lpstr>
      <vt:lpstr>Tarea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 formas de tierra</dc:title>
  <dc:creator>user</dc:creator>
  <cp:lastModifiedBy>Customer</cp:lastModifiedBy>
  <cp:revision>13</cp:revision>
  <dcterms:created xsi:type="dcterms:W3CDTF">2012-01-17T18:10:28Z</dcterms:created>
  <dcterms:modified xsi:type="dcterms:W3CDTF">2012-01-18T04:50:13Z</dcterms:modified>
</cp:coreProperties>
</file>