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0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264" r:id="rId12"/>
    <p:sldId id="281" r:id="rId13"/>
    <p:sldId id="282" r:id="rId14"/>
    <p:sldId id="283" r:id="rId15"/>
    <p:sldId id="284" r:id="rId16"/>
    <p:sldId id="285" r:id="rId17"/>
    <p:sldId id="291" r:id="rId18"/>
    <p:sldId id="292" r:id="rId19"/>
    <p:sldId id="293" r:id="rId20"/>
    <p:sldId id="294" r:id="rId21"/>
    <p:sldId id="295" r:id="rId22"/>
    <p:sldId id="296" r:id="rId23"/>
    <p:sldId id="307" r:id="rId24"/>
    <p:sldId id="30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2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0BF012-A3F7-4DD1-9088-EED8D92205C6}" type="datetimeFigureOut">
              <a:rPr lang="en-US" smtClean="0"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5EBAF48-363F-445F-B3E5-F3920D08A9C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oramundoinc.wikispaces.com/" TargetMode="External"/><Relationship Id="rId2" Type="http://schemas.openxmlformats.org/officeDocument/2006/relationships/hyperlink" Target="http://www.worldatla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Spanish, t</a:t>
            </a:r>
            <a:r>
              <a:rPr lang="en-US" dirty="0" smtClean="0"/>
              <a:t>alk in your group about the landforms that are in your country. Define these </a:t>
            </a:r>
            <a:r>
              <a:rPr lang="en-US" dirty="0" smtClean="0"/>
              <a:t>landforms in English. </a:t>
            </a:r>
            <a:r>
              <a:rPr lang="en-US" dirty="0" smtClean="0"/>
              <a:t>Be ready to share one landform in your country with the class.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26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057400"/>
            <a:ext cx="4572000" cy="3429000"/>
          </a:xfrm>
        </p:spPr>
      </p:pic>
      <p:sp>
        <p:nvSpPr>
          <p:cNvPr id="5" name="TextBox 4"/>
          <p:cNvSpPr txBox="1"/>
          <p:nvPr/>
        </p:nvSpPr>
        <p:spPr>
          <a:xfrm>
            <a:off x="228600" y="5791200"/>
            <a:ext cx="876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6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62"/>
    </mc:Choice>
    <mc:Fallback xmlns="">
      <p:transition spd="slow" advTm="1216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371600"/>
            <a:ext cx="4565695" cy="4565695"/>
          </a:xfrm>
        </p:spPr>
      </p:pic>
      <p:sp>
        <p:nvSpPr>
          <p:cNvPr id="7" name="Left Arrow 6"/>
          <p:cNvSpPr/>
          <p:nvPr/>
        </p:nvSpPr>
        <p:spPr>
          <a:xfrm>
            <a:off x="6400800" y="3467100"/>
            <a:ext cx="1066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1333500" y="228600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55254" y="60960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52"/>
    </mc:Choice>
    <mc:Fallback xmlns="">
      <p:transition spd="slow" advTm="1825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47800"/>
            <a:ext cx="3581400" cy="3581400"/>
          </a:xfrm>
        </p:spPr>
      </p:pic>
      <p:sp>
        <p:nvSpPr>
          <p:cNvPr id="7" name="Left Arrow 6"/>
          <p:cNvSpPr/>
          <p:nvPr/>
        </p:nvSpPr>
        <p:spPr>
          <a:xfrm>
            <a:off x="5537200" y="3810000"/>
            <a:ext cx="10668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57400" y="5791200"/>
            <a:ext cx="454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7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35"/>
    </mc:Choice>
    <mc:Fallback xmlns="">
      <p:transition spd="slow" advTm="1713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81200"/>
            <a:ext cx="4949544" cy="3215481"/>
          </a:xfrm>
        </p:spPr>
      </p:pic>
      <p:sp>
        <p:nvSpPr>
          <p:cNvPr id="7" name="Left Arrow 6"/>
          <p:cNvSpPr/>
          <p:nvPr/>
        </p:nvSpPr>
        <p:spPr>
          <a:xfrm>
            <a:off x="4419600" y="3124200"/>
            <a:ext cx="1447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05200" y="5867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Golf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9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68"/>
    </mc:Choice>
    <mc:Fallback xmlns="">
      <p:transition spd="slow" advTm="1886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24000"/>
            <a:ext cx="6083133" cy="4052888"/>
          </a:xfrm>
        </p:spPr>
      </p:pic>
      <p:sp>
        <p:nvSpPr>
          <p:cNvPr id="3" name="TextBox 2"/>
          <p:cNvSpPr txBox="1"/>
          <p:nvPr/>
        </p:nvSpPr>
        <p:spPr>
          <a:xfrm>
            <a:off x="2895600" y="6172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24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33"/>
    </mc:Choice>
    <mc:Fallback xmlns="">
      <p:transition spd="slow" advTm="1933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600200"/>
            <a:ext cx="5674043" cy="4052888"/>
          </a:xfrm>
        </p:spPr>
      </p:pic>
      <p:sp>
        <p:nvSpPr>
          <p:cNvPr id="3" name="Right Arrow 2"/>
          <p:cNvSpPr/>
          <p:nvPr/>
        </p:nvSpPr>
        <p:spPr>
          <a:xfrm>
            <a:off x="3276600" y="3581400"/>
            <a:ext cx="1600200" cy="5334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6400" y="57912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47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81"/>
    </mc:Choice>
    <mc:Fallback xmlns="">
      <p:transition spd="slow" advTm="1648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752600"/>
            <a:ext cx="5151549" cy="3657600"/>
          </a:xfrm>
        </p:spPr>
      </p:pic>
      <p:sp>
        <p:nvSpPr>
          <p:cNvPr id="3" name="TextBox 2"/>
          <p:cNvSpPr txBox="1"/>
          <p:nvPr/>
        </p:nvSpPr>
        <p:spPr>
          <a:xfrm>
            <a:off x="2971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9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25"/>
    </mc:Choice>
    <mc:Fallback xmlns="">
      <p:transition spd="slow" advTm="1682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392" y="1527175"/>
            <a:ext cx="6864703" cy="4572000"/>
          </a:xfrm>
        </p:spPr>
      </p:pic>
      <p:sp>
        <p:nvSpPr>
          <p:cNvPr id="4" name="TextBox 3"/>
          <p:cNvSpPr txBox="1"/>
          <p:nvPr/>
        </p:nvSpPr>
        <p:spPr>
          <a:xfrm>
            <a:off x="2895600" y="6096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Countryside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09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11"/>
    </mc:Choice>
    <mc:Fallback xmlns="">
      <p:transition spd="slow" advTm="1641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531" y="1676400"/>
            <a:ext cx="2704838" cy="4051300"/>
          </a:xfrm>
        </p:spPr>
      </p:pic>
      <p:sp>
        <p:nvSpPr>
          <p:cNvPr id="4" name="TextBox 3"/>
          <p:cNvSpPr txBox="1"/>
          <p:nvPr/>
        </p:nvSpPr>
        <p:spPr>
          <a:xfrm>
            <a:off x="2971800" y="5943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76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88"/>
    </mc:Choice>
    <mc:Fallback xmlns="">
      <p:transition spd="slow" advTm="17688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76400"/>
            <a:ext cx="5092700" cy="3810000"/>
          </a:xfrm>
        </p:spPr>
      </p:pic>
      <p:sp>
        <p:nvSpPr>
          <p:cNvPr id="5" name="TextBox 4"/>
          <p:cNvSpPr txBox="1"/>
          <p:nvPr/>
        </p:nvSpPr>
        <p:spPr>
          <a:xfrm>
            <a:off x="2590800" y="5867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Jungle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46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15"/>
    </mc:Choice>
    <mc:Fallback xmlns="">
      <p:transition spd="slow" advTm="1501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81199"/>
            <a:ext cx="2286000" cy="3491345"/>
          </a:xfrm>
        </p:spPr>
      </p:pic>
      <p:sp>
        <p:nvSpPr>
          <p:cNvPr id="7" name="TextBox 6"/>
          <p:cNvSpPr txBox="1"/>
          <p:nvPr/>
        </p:nvSpPr>
        <p:spPr>
          <a:xfrm>
            <a:off x="1037823" y="5954607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Waterfall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1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58"/>
    </mc:Choice>
    <mc:Fallback xmlns="">
      <p:transition spd="slow" advTm="1045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69" y="2289175"/>
            <a:ext cx="7143750" cy="3048000"/>
          </a:xfrm>
        </p:spPr>
      </p:pic>
      <p:sp>
        <p:nvSpPr>
          <p:cNvPr id="5" name="TextBox 4"/>
          <p:cNvSpPr txBox="1"/>
          <p:nvPr/>
        </p:nvSpPr>
        <p:spPr>
          <a:xfrm>
            <a:off x="3352800" y="5562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Glacier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167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89"/>
    </mc:Choice>
    <mc:Fallback xmlns="">
      <p:transition spd="slow" advTm="2018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182406" cy="4052888"/>
          </a:xfrm>
        </p:spPr>
      </p:pic>
      <p:sp>
        <p:nvSpPr>
          <p:cNvPr id="4" name="TextBox 3"/>
          <p:cNvSpPr txBox="1"/>
          <p:nvPr/>
        </p:nvSpPr>
        <p:spPr>
          <a:xfrm>
            <a:off x="2667000" y="60198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Volcano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3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12"/>
    </mc:Choice>
    <mc:Fallback xmlns="">
      <p:transition spd="slow" advTm="1971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644" y="1876425"/>
            <a:ext cx="5410200" cy="3873500"/>
          </a:xfrm>
        </p:spPr>
      </p:pic>
      <p:sp>
        <p:nvSpPr>
          <p:cNvPr id="6" name="Left Arrow 5"/>
          <p:cNvSpPr/>
          <p:nvPr/>
        </p:nvSpPr>
        <p:spPr>
          <a:xfrm>
            <a:off x="6604000" y="2120900"/>
            <a:ext cx="16002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71800" y="5943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Plateau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72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990"/>
    </mc:Choice>
    <mc:Fallback xmlns="">
      <p:transition spd="slow" advTm="2299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19" y="2413000"/>
            <a:ext cx="4286250" cy="2800350"/>
          </a:xfrm>
        </p:spPr>
      </p:pic>
      <p:sp>
        <p:nvSpPr>
          <p:cNvPr id="5" name="TextBox 4"/>
          <p:cNvSpPr txBox="1"/>
          <p:nvPr/>
        </p:nvSpPr>
        <p:spPr>
          <a:xfrm>
            <a:off x="2819400" y="5562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503920" cy="5257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2600" dirty="0">
                <a:solidFill>
                  <a:schemeClr val="tx2">
                    <a:lumMod val="25000"/>
                  </a:schemeClr>
                </a:solidFill>
              </a:rPr>
              <a:t>En </a:t>
            </a:r>
            <a:r>
              <a:rPr lang="en-US" sz="2600" u="sng" dirty="0">
                <a:solidFill>
                  <a:schemeClr val="tx2">
                    <a:lumMod val="25000"/>
                  </a:schemeClr>
                </a:solidFill>
              </a:rPr>
              <a:t>___________</a:t>
            </a:r>
            <a:r>
              <a:rPr lang="en-US" sz="2600" dirty="0">
                <a:solidFill>
                  <a:schemeClr val="tx2">
                    <a:lumMod val="25000"/>
                  </a:schemeClr>
                </a:solidFill>
              </a:rPr>
              <a:t> hay </a:t>
            </a:r>
            <a:r>
              <a:rPr lang="en-US" sz="2600" u="sng" dirty="0">
                <a:solidFill>
                  <a:schemeClr val="tx2">
                    <a:lumMod val="25000"/>
                  </a:schemeClr>
                </a:solidFill>
              </a:rPr>
              <a:t>__________. </a:t>
            </a:r>
          </a:p>
          <a:p>
            <a:pPr lvl="1"/>
            <a:r>
              <a:rPr lang="en-US" sz="2300" dirty="0"/>
              <a:t>In (country) there is/are (landform</a:t>
            </a:r>
            <a:r>
              <a:rPr lang="en-US" sz="2300" dirty="0" smtClean="0"/>
              <a:t>).</a:t>
            </a:r>
            <a:endParaRPr lang="en-US" sz="2300" dirty="0"/>
          </a:p>
          <a:p>
            <a:pPr marL="457200" lvl="1" indent="0">
              <a:buNone/>
            </a:pPr>
            <a:endParaRPr lang="en-US" sz="2300" dirty="0">
              <a:solidFill>
                <a:schemeClr val="tx2">
                  <a:lumMod val="25000"/>
                </a:schemeClr>
              </a:solidFill>
            </a:endParaRPr>
          </a:p>
          <a:p>
            <a:r>
              <a:rPr lang="en-US" sz="2600" dirty="0">
                <a:solidFill>
                  <a:schemeClr val="tx2">
                    <a:lumMod val="25000"/>
                  </a:schemeClr>
                </a:solidFill>
              </a:rPr>
              <a:t>Hay __________ en el _________ de _________.</a:t>
            </a:r>
          </a:p>
          <a:p>
            <a:pPr lvl="1"/>
            <a:r>
              <a:rPr lang="en-US" sz="2300" dirty="0"/>
              <a:t>There is/are (landform) in the (direction) of (country)</a:t>
            </a:r>
          </a:p>
          <a:p>
            <a:endParaRPr lang="en-US" dirty="0"/>
          </a:p>
          <a:p>
            <a:r>
              <a:rPr lang="en-US" dirty="0" smtClean="0"/>
              <a:t>Topographic Maps: </a:t>
            </a:r>
            <a:r>
              <a:rPr lang="en-US" b="1" dirty="0" smtClean="0">
                <a:solidFill>
                  <a:srgbClr val="002060"/>
                </a:solidFill>
                <a:hlinkClick r:id="rId2"/>
              </a:rPr>
              <a:t>www.worldatlas.com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dirty="0" err="1" smtClean="0"/>
              <a:t>Wikispace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www.exploramundoinc.wikispaces.com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powerpoints</a:t>
            </a:r>
            <a:r>
              <a:rPr lang="en-US" dirty="0" smtClean="0"/>
              <a:t> and vocabulary sheets are on here as well as the example and requirements.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057400"/>
            <a:ext cx="4738806" cy="3175000"/>
          </a:xfrm>
        </p:spPr>
      </p:pic>
      <p:sp>
        <p:nvSpPr>
          <p:cNvPr id="5" name="TextBox 4"/>
          <p:cNvSpPr txBox="1"/>
          <p:nvPr/>
        </p:nvSpPr>
        <p:spPr>
          <a:xfrm>
            <a:off x="1117600" y="577953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27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96"/>
    </mc:Choice>
    <mc:Fallback xmlns="">
      <p:transition spd="slow" advTm="1049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544" y="1952625"/>
            <a:ext cx="5232400" cy="3721100"/>
          </a:xfrm>
        </p:spPr>
      </p:pic>
      <p:sp>
        <p:nvSpPr>
          <p:cNvPr id="5" name="TextBox 4"/>
          <p:cNvSpPr txBox="1"/>
          <p:nvPr/>
        </p:nvSpPr>
        <p:spPr>
          <a:xfrm>
            <a:off x="469900" y="6127234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Mountain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6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52"/>
    </mc:Choice>
    <mc:Fallback xmlns="">
      <p:transition spd="slow" advTm="895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981200"/>
            <a:ext cx="4619625" cy="3076575"/>
          </a:xfrm>
        </p:spPr>
      </p:pic>
      <p:sp>
        <p:nvSpPr>
          <p:cNvPr id="5" name="TextBox 4"/>
          <p:cNvSpPr txBox="1"/>
          <p:nvPr/>
        </p:nvSpPr>
        <p:spPr>
          <a:xfrm>
            <a:off x="1447800" y="59436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Canyon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48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67"/>
    </mc:Choice>
    <mc:Fallback xmlns="">
      <p:transition spd="slow" advTm="956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524000"/>
            <a:ext cx="5770880" cy="4328160"/>
          </a:xfrm>
        </p:spPr>
      </p:pic>
      <p:sp>
        <p:nvSpPr>
          <p:cNvPr id="5" name="Left Arrow 4"/>
          <p:cNvSpPr/>
          <p:nvPr/>
        </p:nvSpPr>
        <p:spPr>
          <a:xfrm>
            <a:off x="5638800" y="3505200"/>
            <a:ext cx="2209800" cy="609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60960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Valley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22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7"/>
    </mc:Choice>
    <mc:Fallback xmlns="">
      <p:transition spd="slow" advTm="735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229600" cy="4572000"/>
          </a:xfrm>
        </p:spPr>
      </p:pic>
      <p:sp>
        <p:nvSpPr>
          <p:cNvPr id="5" name="TextBox 4"/>
          <p:cNvSpPr txBox="1"/>
          <p:nvPr/>
        </p:nvSpPr>
        <p:spPr>
          <a:xfrm>
            <a:off x="457200" y="6172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Peninsula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66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25"/>
    </mc:Choice>
    <mc:Fallback xmlns="">
      <p:transition spd="slow" advTm="932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162800" cy="3979333"/>
          </a:xfrm>
        </p:spPr>
      </p:pic>
      <p:sp>
        <p:nvSpPr>
          <p:cNvPr id="5" name="TextBox 4"/>
          <p:cNvSpPr txBox="1"/>
          <p:nvPr/>
        </p:nvSpPr>
        <p:spPr>
          <a:xfrm>
            <a:off x="762000" y="58674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Ocean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22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0"/>
    </mc:Choice>
    <mc:Fallback xmlns="">
      <p:transition spd="slow" advTm="86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156" y="2474912"/>
            <a:ext cx="4067175" cy="2676525"/>
          </a:xfrm>
        </p:spPr>
      </p:pic>
      <p:sp>
        <p:nvSpPr>
          <p:cNvPr id="5" name="TextBox 4"/>
          <p:cNvSpPr txBox="1"/>
          <p:nvPr/>
        </p:nvSpPr>
        <p:spPr>
          <a:xfrm>
            <a:off x="914400" y="56388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67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79"/>
    </mc:Choice>
    <mc:Fallback xmlns="">
      <p:transition spd="slow" advTm="7479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1256</TotalTime>
  <Words>118</Words>
  <Application>Microsoft Office PowerPoint</Application>
  <PresentationFormat>On-screen Show (4:3)</PresentationFormat>
  <Paragraphs>36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Hazlo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Geografía</dc:title>
  <dc:creator>user</dc:creator>
  <cp:lastModifiedBy>user</cp:lastModifiedBy>
  <cp:revision>21</cp:revision>
  <dcterms:created xsi:type="dcterms:W3CDTF">2012-01-18T18:55:57Z</dcterms:created>
  <dcterms:modified xsi:type="dcterms:W3CDTF">2012-01-27T19:35:20Z</dcterms:modified>
</cp:coreProperties>
</file>